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ms-powerpoint.revisioninfo+xml" PartName="/ppt/revisionInfo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core.xml" Type="http://schemas.openxmlformats.org/package/2006/relationships/metadata/core-properties"/><Relationship Id="rId2" Target="docProps/thumbnail.jpeg" Type="http://schemas.openxmlformats.org/package/2006/relationships/metadata/thumbnail"/><Relationship Id="rId1" Target="ppt/presentation.xml" Type="http://schemas.openxmlformats.org/officeDocument/2006/relationships/officeDocument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65" r:id="rId2"/>
    <p:sldId id="274" r:id="rId3"/>
    <p:sldId id="273" r:id="rId4"/>
    <p:sldId id="272" r:id="rId5"/>
    <p:sldId id="270" r:id="rId6"/>
    <p:sldId id="275" r:id="rId7"/>
    <p:sldId id="276" r:id="rId8"/>
    <p:sldId id="277" r:id="rId9"/>
    <p:sldId id="278" r:id="rId10"/>
    <p:sldId id="279" r:id="rId11"/>
    <p:sldId id="266" r:id="rId12"/>
    <p:sldId id="269" r:id="rId13"/>
  </p:sldIdLst>
  <p:sldSz cx="12192000" cy="6858000"/>
  <p:notesSz cx="6858000" cy="9144000"/>
  <p:embeddedFontLst>
    <p:embeddedFont>
      <p:font typeface="Poppins" panose="00000500000000000000" pitchFamily="2" charset="-18"/>
      <p:regular r:id="rId15"/>
      <p:bold r:id="rId16"/>
      <p:italic r:id="rId17"/>
      <p:boldItalic r:id="rId18"/>
    </p:embeddedFont>
    <p:embeddedFont>
      <p:font typeface="Shrikhand" panose="020B0604020202020204" charset="-18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39" userDrawn="1">
          <p15:clr>
            <a:srgbClr val="A4A3A4"/>
          </p15:clr>
        </p15:guide>
        <p15:guide id="3" pos="461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68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pos="1300" userDrawn="1">
          <p15:clr>
            <a:srgbClr val="A4A3A4"/>
          </p15:clr>
        </p15:guide>
        <p15:guide id="9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6F5639"/>
    <a:srgbClr val="584631"/>
    <a:srgbClr val="F65305"/>
    <a:srgbClr val="FE7402"/>
    <a:srgbClr val="533115"/>
    <a:srgbClr val="231509"/>
    <a:srgbClr val="582800"/>
    <a:srgbClr val="9A4600"/>
    <a:srgbClr val="8D04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B4084D-555D-406E-BD68-9C058A712686}" v="972" dt="2023-06-08T12:57:32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21" autoAdjust="0"/>
    <p:restoredTop sz="96357" autoAdjust="0"/>
  </p:normalViewPr>
  <p:slideViewPr>
    <p:cSldViewPr snapToGrid="0" showGuides="1">
      <p:cViewPr varScale="1">
        <p:scale>
          <a:sx n="82" d="100"/>
          <a:sy n="82" d="100"/>
        </p:scale>
        <p:origin x="974" y="77"/>
      </p:cViewPr>
      <p:guideLst>
        <p:guide pos="6539"/>
        <p:guide pos="461"/>
        <p:guide pos="7242"/>
        <p:guide orient="horz" pos="368"/>
        <p:guide orient="horz" pos="3974"/>
        <p:guide pos="130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796FC-1D6D-4121-817F-C13B53723238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3F001-0EEA-4518-B87D-E9F704289E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575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3F001-0EEA-4518-B87D-E9F704289EA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384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3F001-0EEA-4518-B87D-E9F704289EA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991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354F-2012-4029-9730-271EC363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C55F-E642-46A2-AC21-9964AA553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242C-FDCE-4D21-B817-E558F4685B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B8ED53-04B1-4CE0-9945-0D8638B42437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195A9-FA22-4C81-9F51-1591A444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40D58-B8D1-4908-83F2-66FB7408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B894595-51D7-6461-58B5-24A3D91AC7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839" y="584200"/>
            <a:ext cx="1820396" cy="1820396"/>
          </a:xfrm>
          <a:custGeom>
            <a:avLst/>
            <a:gdLst>
              <a:gd name="connsiteX0" fmla="*/ 163708 w 1820396"/>
              <a:gd name="connsiteY0" fmla="*/ 0 h 1820396"/>
              <a:gd name="connsiteX1" fmla="*/ 1656688 w 1820396"/>
              <a:gd name="connsiteY1" fmla="*/ 0 h 1820396"/>
              <a:gd name="connsiteX2" fmla="*/ 1820396 w 1820396"/>
              <a:gd name="connsiteY2" fmla="*/ 163708 h 1820396"/>
              <a:gd name="connsiteX3" fmla="*/ 1820396 w 1820396"/>
              <a:gd name="connsiteY3" fmla="*/ 1656688 h 1820396"/>
              <a:gd name="connsiteX4" fmla="*/ 1656688 w 1820396"/>
              <a:gd name="connsiteY4" fmla="*/ 1820396 h 1820396"/>
              <a:gd name="connsiteX5" fmla="*/ 163708 w 1820396"/>
              <a:gd name="connsiteY5" fmla="*/ 1820396 h 1820396"/>
              <a:gd name="connsiteX6" fmla="*/ 0 w 1820396"/>
              <a:gd name="connsiteY6" fmla="*/ 1656688 h 1820396"/>
              <a:gd name="connsiteX7" fmla="*/ 0 w 1820396"/>
              <a:gd name="connsiteY7" fmla="*/ 163708 h 1820396"/>
              <a:gd name="connsiteX8" fmla="*/ 163708 w 1820396"/>
              <a:gd name="connsiteY8" fmla="*/ 0 h 182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0396" h="1820396">
                <a:moveTo>
                  <a:pt x="163708" y="0"/>
                </a:moveTo>
                <a:lnTo>
                  <a:pt x="1656688" y="0"/>
                </a:lnTo>
                <a:cubicBezTo>
                  <a:pt x="1747101" y="0"/>
                  <a:pt x="1820396" y="73295"/>
                  <a:pt x="1820396" y="163708"/>
                </a:cubicBezTo>
                <a:lnTo>
                  <a:pt x="1820396" y="1656688"/>
                </a:lnTo>
                <a:cubicBezTo>
                  <a:pt x="1820396" y="1747101"/>
                  <a:pt x="1747101" y="1820396"/>
                  <a:pt x="1656688" y="1820396"/>
                </a:cubicBezTo>
                <a:lnTo>
                  <a:pt x="163708" y="1820396"/>
                </a:lnTo>
                <a:cubicBezTo>
                  <a:pt x="73295" y="1820396"/>
                  <a:pt x="0" y="1747101"/>
                  <a:pt x="0" y="1656688"/>
                </a:cubicBezTo>
                <a:lnTo>
                  <a:pt x="0" y="163708"/>
                </a:lnTo>
                <a:cubicBezTo>
                  <a:pt x="0" y="73295"/>
                  <a:pt x="73295" y="0"/>
                  <a:pt x="1637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FF17A8-19FA-4BBA-03AA-6721B27472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9" y="2536265"/>
            <a:ext cx="1820396" cy="1820396"/>
          </a:xfrm>
          <a:custGeom>
            <a:avLst/>
            <a:gdLst>
              <a:gd name="connsiteX0" fmla="*/ 163708 w 1820396"/>
              <a:gd name="connsiteY0" fmla="*/ 0 h 1820396"/>
              <a:gd name="connsiteX1" fmla="*/ 1656688 w 1820396"/>
              <a:gd name="connsiteY1" fmla="*/ 0 h 1820396"/>
              <a:gd name="connsiteX2" fmla="*/ 1820396 w 1820396"/>
              <a:gd name="connsiteY2" fmla="*/ 163708 h 1820396"/>
              <a:gd name="connsiteX3" fmla="*/ 1820396 w 1820396"/>
              <a:gd name="connsiteY3" fmla="*/ 1656688 h 1820396"/>
              <a:gd name="connsiteX4" fmla="*/ 1656688 w 1820396"/>
              <a:gd name="connsiteY4" fmla="*/ 1820396 h 1820396"/>
              <a:gd name="connsiteX5" fmla="*/ 163708 w 1820396"/>
              <a:gd name="connsiteY5" fmla="*/ 1820396 h 1820396"/>
              <a:gd name="connsiteX6" fmla="*/ 0 w 1820396"/>
              <a:gd name="connsiteY6" fmla="*/ 1656688 h 1820396"/>
              <a:gd name="connsiteX7" fmla="*/ 0 w 1820396"/>
              <a:gd name="connsiteY7" fmla="*/ 163708 h 1820396"/>
              <a:gd name="connsiteX8" fmla="*/ 163708 w 1820396"/>
              <a:gd name="connsiteY8" fmla="*/ 0 h 182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0396" h="1820396">
                <a:moveTo>
                  <a:pt x="163708" y="0"/>
                </a:moveTo>
                <a:lnTo>
                  <a:pt x="1656688" y="0"/>
                </a:lnTo>
                <a:cubicBezTo>
                  <a:pt x="1747101" y="0"/>
                  <a:pt x="1820396" y="73295"/>
                  <a:pt x="1820396" y="163708"/>
                </a:cubicBezTo>
                <a:lnTo>
                  <a:pt x="1820396" y="1656688"/>
                </a:lnTo>
                <a:cubicBezTo>
                  <a:pt x="1820396" y="1747101"/>
                  <a:pt x="1747101" y="1820396"/>
                  <a:pt x="1656688" y="1820396"/>
                </a:cubicBezTo>
                <a:lnTo>
                  <a:pt x="163708" y="1820396"/>
                </a:lnTo>
                <a:cubicBezTo>
                  <a:pt x="73295" y="1820396"/>
                  <a:pt x="0" y="1747101"/>
                  <a:pt x="0" y="1656688"/>
                </a:cubicBezTo>
                <a:lnTo>
                  <a:pt x="0" y="163708"/>
                </a:lnTo>
                <a:cubicBezTo>
                  <a:pt x="0" y="73295"/>
                  <a:pt x="73295" y="0"/>
                  <a:pt x="1637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B655035-B4A7-40B1-DDD7-3A905C5ECB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1839" y="4488329"/>
            <a:ext cx="1820396" cy="1820396"/>
          </a:xfrm>
          <a:custGeom>
            <a:avLst/>
            <a:gdLst>
              <a:gd name="connsiteX0" fmla="*/ 163708 w 1820396"/>
              <a:gd name="connsiteY0" fmla="*/ 0 h 1820396"/>
              <a:gd name="connsiteX1" fmla="*/ 1656688 w 1820396"/>
              <a:gd name="connsiteY1" fmla="*/ 0 h 1820396"/>
              <a:gd name="connsiteX2" fmla="*/ 1820396 w 1820396"/>
              <a:gd name="connsiteY2" fmla="*/ 163708 h 1820396"/>
              <a:gd name="connsiteX3" fmla="*/ 1820396 w 1820396"/>
              <a:gd name="connsiteY3" fmla="*/ 1656688 h 1820396"/>
              <a:gd name="connsiteX4" fmla="*/ 1656688 w 1820396"/>
              <a:gd name="connsiteY4" fmla="*/ 1820396 h 1820396"/>
              <a:gd name="connsiteX5" fmla="*/ 163708 w 1820396"/>
              <a:gd name="connsiteY5" fmla="*/ 1820396 h 1820396"/>
              <a:gd name="connsiteX6" fmla="*/ 0 w 1820396"/>
              <a:gd name="connsiteY6" fmla="*/ 1656688 h 1820396"/>
              <a:gd name="connsiteX7" fmla="*/ 0 w 1820396"/>
              <a:gd name="connsiteY7" fmla="*/ 163708 h 1820396"/>
              <a:gd name="connsiteX8" fmla="*/ 163708 w 1820396"/>
              <a:gd name="connsiteY8" fmla="*/ 0 h 182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0396" h="1820396">
                <a:moveTo>
                  <a:pt x="163708" y="0"/>
                </a:moveTo>
                <a:lnTo>
                  <a:pt x="1656688" y="0"/>
                </a:lnTo>
                <a:cubicBezTo>
                  <a:pt x="1747101" y="0"/>
                  <a:pt x="1820396" y="73295"/>
                  <a:pt x="1820396" y="163708"/>
                </a:cubicBezTo>
                <a:lnTo>
                  <a:pt x="1820396" y="1656688"/>
                </a:lnTo>
                <a:cubicBezTo>
                  <a:pt x="1820396" y="1747101"/>
                  <a:pt x="1747101" y="1820396"/>
                  <a:pt x="1656688" y="1820396"/>
                </a:cubicBezTo>
                <a:lnTo>
                  <a:pt x="163708" y="1820396"/>
                </a:lnTo>
                <a:cubicBezTo>
                  <a:pt x="73295" y="1820396"/>
                  <a:pt x="0" y="1747101"/>
                  <a:pt x="0" y="1656688"/>
                </a:cubicBezTo>
                <a:lnTo>
                  <a:pt x="0" y="163708"/>
                </a:lnTo>
                <a:cubicBezTo>
                  <a:pt x="0" y="73295"/>
                  <a:pt x="73295" y="0"/>
                  <a:pt x="1637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4B46885-09BF-7B60-6039-88F613E220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839" y="2409826"/>
            <a:ext cx="1820396" cy="2710423"/>
          </a:xfrm>
          <a:custGeom>
            <a:avLst/>
            <a:gdLst>
              <a:gd name="connsiteX0" fmla="*/ 97027 w 1820396"/>
              <a:gd name="connsiteY0" fmla="*/ 0 h 2710423"/>
              <a:gd name="connsiteX1" fmla="*/ 1723369 w 1820396"/>
              <a:gd name="connsiteY1" fmla="*/ 0 h 2710423"/>
              <a:gd name="connsiteX2" fmla="*/ 1820396 w 1820396"/>
              <a:gd name="connsiteY2" fmla="*/ 97027 h 2710423"/>
              <a:gd name="connsiteX3" fmla="*/ 1820396 w 1820396"/>
              <a:gd name="connsiteY3" fmla="*/ 2613396 h 2710423"/>
              <a:gd name="connsiteX4" fmla="*/ 1723369 w 1820396"/>
              <a:gd name="connsiteY4" fmla="*/ 2710423 h 2710423"/>
              <a:gd name="connsiteX5" fmla="*/ 97027 w 1820396"/>
              <a:gd name="connsiteY5" fmla="*/ 2710423 h 2710423"/>
              <a:gd name="connsiteX6" fmla="*/ 0 w 1820396"/>
              <a:gd name="connsiteY6" fmla="*/ 2613396 h 2710423"/>
              <a:gd name="connsiteX7" fmla="*/ 0 w 1820396"/>
              <a:gd name="connsiteY7" fmla="*/ 97027 h 2710423"/>
              <a:gd name="connsiteX8" fmla="*/ 97027 w 1820396"/>
              <a:gd name="connsiteY8" fmla="*/ 0 h 271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0396" h="2710423">
                <a:moveTo>
                  <a:pt x="97027" y="0"/>
                </a:moveTo>
                <a:lnTo>
                  <a:pt x="1723369" y="0"/>
                </a:lnTo>
                <a:cubicBezTo>
                  <a:pt x="1776956" y="0"/>
                  <a:pt x="1820396" y="43440"/>
                  <a:pt x="1820396" y="97027"/>
                </a:cubicBezTo>
                <a:lnTo>
                  <a:pt x="1820396" y="2613396"/>
                </a:lnTo>
                <a:cubicBezTo>
                  <a:pt x="1820396" y="2666983"/>
                  <a:pt x="1776956" y="2710423"/>
                  <a:pt x="1723369" y="2710423"/>
                </a:cubicBezTo>
                <a:lnTo>
                  <a:pt x="97027" y="2710423"/>
                </a:lnTo>
                <a:cubicBezTo>
                  <a:pt x="43440" y="2710423"/>
                  <a:pt x="0" y="2666983"/>
                  <a:pt x="0" y="2613396"/>
                </a:cubicBezTo>
                <a:lnTo>
                  <a:pt x="0" y="97027"/>
                </a:lnTo>
                <a:cubicBezTo>
                  <a:pt x="0" y="43440"/>
                  <a:pt x="43440" y="0"/>
                  <a:pt x="97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25CD273-9BDC-B7BB-7574-6B40B96F28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70191" y="2409826"/>
            <a:ext cx="1820396" cy="2710423"/>
          </a:xfrm>
          <a:custGeom>
            <a:avLst/>
            <a:gdLst>
              <a:gd name="connsiteX0" fmla="*/ 97027 w 1820396"/>
              <a:gd name="connsiteY0" fmla="*/ 0 h 2710423"/>
              <a:gd name="connsiteX1" fmla="*/ 1723369 w 1820396"/>
              <a:gd name="connsiteY1" fmla="*/ 0 h 2710423"/>
              <a:gd name="connsiteX2" fmla="*/ 1820396 w 1820396"/>
              <a:gd name="connsiteY2" fmla="*/ 97027 h 2710423"/>
              <a:gd name="connsiteX3" fmla="*/ 1820396 w 1820396"/>
              <a:gd name="connsiteY3" fmla="*/ 2613396 h 2710423"/>
              <a:gd name="connsiteX4" fmla="*/ 1723369 w 1820396"/>
              <a:gd name="connsiteY4" fmla="*/ 2710423 h 2710423"/>
              <a:gd name="connsiteX5" fmla="*/ 97027 w 1820396"/>
              <a:gd name="connsiteY5" fmla="*/ 2710423 h 2710423"/>
              <a:gd name="connsiteX6" fmla="*/ 0 w 1820396"/>
              <a:gd name="connsiteY6" fmla="*/ 2613396 h 2710423"/>
              <a:gd name="connsiteX7" fmla="*/ 0 w 1820396"/>
              <a:gd name="connsiteY7" fmla="*/ 97027 h 2710423"/>
              <a:gd name="connsiteX8" fmla="*/ 97027 w 1820396"/>
              <a:gd name="connsiteY8" fmla="*/ 0 h 271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0396" h="2710423">
                <a:moveTo>
                  <a:pt x="97027" y="0"/>
                </a:moveTo>
                <a:lnTo>
                  <a:pt x="1723369" y="0"/>
                </a:lnTo>
                <a:cubicBezTo>
                  <a:pt x="1776956" y="0"/>
                  <a:pt x="1820396" y="43440"/>
                  <a:pt x="1820396" y="97027"/>
                </a:cubicBezTo>
                <a:lnTo>
                  <a:pt x="1820396" y="2613396"/>
                </a:lnTo>
                <a:cubicBezTo>
                  <a:pt x="1820396" y="2666983"/>
                  <a:pt x="1776956" y="2710423"/>
                  <a:pt x="1723369" y="2710423"/>
                </a:cubicBezTo>
                <a:lnTo>
                  <a:pt x="97027" y="2710423"/>
                </a:lnTo>
                <a:cubicBezTo>
                  <a:pt x="43440" y="2710423"/>
                  <a:pt x="0" y="2666983"/>
                  <a:pt x="0" y="2613396"/>
                </a:cubicBezTo>
                <a:lnTo>
                  <a:pt x="0" y="97027"/>
                </a:lnTo>
                <a:cubicBezTo>
                  <a:pt x="0" y="43440"/>
                  <a:pt x="43440" y="0"/>
                  <a:pt x="97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F647CBF-5247-1BB5-8AE7-73099A3052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08543" y="2409826"/>
            <a:ext cx="1820396" cy="2710423"/>
          </a:xfrm>
          <a:custGeom>
            <a:avLst/>
            <a:gdLst>
              <a:gd name="connsiteX0" fmla="*/ 97027 w 1820396"/>
              <a:gd name="connsiteY0" fmla="*/ 0 h 2710423"/>
              <a:gd name="connsiteX1" fmla="*/ 1723369 w 1820396"/>
              <a:gd name="connsiteY1" fmla="*/ 0 h 2710423"/>
              <a:gd name="connsiteX2" fmla="*/ 1820396 w 1820396"/>
              <a:gd name="connsiteY2" fmla="*/ 97027 h 2710423"/>
              <a:gd name="connsiteX3" fmla="*/ 1820396 w 1820396"/>
              <a:gd name="connsiteY3" fmla="*/ 2613396 h 2710423"/>
              <a:gd name="connsiteX4" fmla="*/ 1723369 w 1820396"/>
              <a:gd name="connsiteY4" fmla="*/ 2710423 h 2710423"/>
              <a:gd name="connsiteX5" fmla="*/ 97027 w 1820396"/>
              <a:gd name="connsiteY5" fmla="*/ 2710423 h 2710423"/>
              <a:gd name="connsiteX6" fmla="*/ 0 w 1820396"/>
              <a:gd name="connsiteY6" fmla="*/ 2613396 h 2710423"/>
              <a:gd name="connsiteX7" fmla="*/ 0 w 1820396"/>
              <a:gd name="connsiteY7" fmla="*/ 97027 h 2710423"/>
              <a:gd name="connsiteX8" fmla="*/ 97027 w 1820396"/>
              <a:gd name="connsiteY8" fmla="*/ 0 h 271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0396" h="2710423">
                <a:moveTo>
                  <a:pt x="97027" y="0"/>
                </a:moveTo>
                <a:lnTo>
                  <a:pt x="1723369" y="0"/>
                </a:lnTo>
                <a:cubicBezTo>
                  <a:pt x="1776956" y="0"/>
                  <a:pt x="1820396" y="43440"/>
                  <a:pt x="1820396" y="97027"/>
                </a:cubicBezTo>
                <a:lnTo>
                  <a:pt x="1820396" y="2613396"/>
                </a:lnTo>
                <a:cubicBezTo>
                  <a:pt x="1820396" y="2666983"/>
                  <a:pt x="1776956" y="2710423"/>
                  <a:pt x="1723369" y="2710423"/>
                </a:cubicBezTo>
                <a:lnTo>
                  <a:pt x="97027" y="2710423"/>
                </a:lnTo>
                <a:cubicBezTo>
                  <a:pt x="43440" y="2710423"/>
                  <a:pt x="0" y="2666983"/>
                  <a:pt x="0" y="2613396"/>
                </a:cubicBezTo>
                <a:lnTo>
                  <a:pt x="0" y="97027"/>
                </a:lnTo>
                <a:cubicBezTo>
                  <a:pt x="0" y="43440"/>
                  <a:pt x="43440" y="0"/>
                  <a:pt x="97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992AFF6-6F94-AAAD-4AF8-6D0984434D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6893" y="2409826"/>
            <a:ext cx="1820396" cy="2710423"/>
          </a:xfrm>
          <a:custGeom>
            <a:avLst/>
            <a:gdLst>
              <a:gd name="connsiteX0" fmla="*/ 97027 w 1820396"/>
              <a:gd name="connsiteY0" fmla="*/ 0 h 2710423"/>
              <a:gd name="connsiteX1" fmla="*/ 1723369 w 1820396"/>
              <a:gd name="connsiteY1" fmla="*/ 0 h 2710423"/>
              <a:gd name="connsiteX2" fmla="*/ 1820396 w 1820396"/>
              <a:gd name="connsiteY2" fmla="*/ 97027 h 2710423"/>
              <a:gd name="connsiteX3" fmla="*/ 1820396 w 1820396"/>
              <a:gd name="connsiteY3" fmla="*/ 2613396 h 2710423"/>
              <a:gd name="connsiteX4" fmla="*/ 1723369 w 1820396"/>
              <a:gd name="connsiteY4" fmla="*/ 2710423 h 2710423"/>
              <a:gd name="connsiteX5" fmla="*/ 97027 w 1820396"/>
              <a:gd name="connsiteY5" fmla="*/ 2710423 h 2710423"/>
              <a:gd name="connsiteX6" fmla="*/ 0 w 1820396"/>
              <a:gd name="connsiteY6" fmla="*/ 2613396 h 2710423"/>
              <a:gd name="connsiteX7" fmla="*/ 0 w 1820396"/>
              <a:gd name="connsiteY7" fmla="*/ 97027 h 2710423"/>
              <a:gd name="connsiteX8" fmla="*/ 97027 w 1820396"/>
              <a:gd name="connsiteY8" fmla="*/ 0 h 271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0396" h="2710423">
                <a:moveTo>
                  <a:pt x="97027" y="0"/>
                </a:moveTo>
                <a:lnTo>
                  <a:pt x="1723369" y="0"/>
                </a:lnTo>
                <a:cubicBezTo>
                  <a:pt x="1776956" y="0"/>
                  <a:pt x="1820396" y="43440"/>
                  <a:pt x="1820396" y="97027"/>
                </a:cubicBezTo>
                <a:lnTo>
                  <a:pt x="1820396" y="2613396"/>
                </a:lnTo>
                <a:cubicBezTo>
                  <a:pt x="1820396" y="2666983"/>
                  <a:pt x="1776956" y="2710423"/>
                  <a:pt x="1723369" y="2710423"/>
                </a:cubicBezTo>
                <a:lnTo>
                  <a:pt x="97027" y="2710423"/>
                </a:lnTo>
                <a:cubicBezTo>
                  <a:pt x="43440" y="2710423"/>
                  <a:pt x="0" y="2666983"/>
                  <a:pt x="0" y="2613396"/>
                </a:cubicBezTo>
                <a:lnTo>
                  <a:pt x="0" y="97027"/>
                </a:lnTo>
                <a:cubicBezTo>
                  <a:pt x="0" y="43440"/>
                  <a:pt x="43440" y="0"/>
                  <a:pt x="97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E4279EA-45BB-6E72-3868-2B6ACA0971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86365" y="2409826"/>
            <a:ext cx="1820396" cy="2710423"/>
          </a:xfrm>
          <a:custGeom>
            <a:avLst/>
            <a:gdLst>
              <a:gd name="connsiteX0" fmla="*/ 97027 w 1820396"/>
              <a:gd name="connsiteY0" fmla="*/ 0 h 2710423"/>
              <a:gd name="connsiteX1" fmla="*/ 1723369 w 1820396"/>
              <a:gd name="connsiteY1" fmla="*/ 0 h 2710423"/>
              <a:gd name="connsiteX2" fmla="*/ 1820396 w 1820396"/>
              <a:gd name="connsiteY2" fmla="*/ 97027 h 2710423"/>
              <a:gd name="connsiteX3" fmla="*/ 1820396 w 1820396"/>
              <a:gd name="connsiteY3" fmla="*/ 2613396 h 2710423"/>
              <a:gd name="connsiteX4" fmla="*/ 1723369 w 1820396"/>
              <a:gd name="connsiteY4" fmla="*/ 2710423 h 2710423"/>
              <a:gd name="connsiteX5" fmla="*/ 97027 w 1820396"/>
              <a:gd name="connsiteY5" fmla="*/ 2710423 h 2710423"/>
              <a:gd name="connsiteX6" fmla="*/ 0 w 1820396"/>
              <a:gd name="connsiteY6" fmla="*/ 2613396 h 2710423"/>
              <a:gd name="connsiteX7" fmla="*/ 0 w 1820396"/>
              <a:gd name="connsiteY7" fmla="*/ 97027 h 2710423"/>
              <a:gd name="connsiteX8" fmla="*/ 97027 w 1820396"/>
              <a:gd name="connsiteY8" fmla="*/ 0 h 271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0396" h="2710423">
                <a:moveTo>
                  <a:pt x="97027" y="0"/>
                </a:moveTo>
                <a:lnTo>
                  <a:pt x="1723369" y="0"/>
                </a:lnTo>
                <a:cubicBezTo>
                  <a:pt x="1776956" y="0"/>
                  <a:pt x="1820396" y="43440"/>
                  <a:pt x="1820396" y="97027"/>
                </a:cubicBezTo>
                <a:lnTo>
                  <a:pt x="1820396" y="2613396"/>
                </a:lnTo>
                <a:cubicBezTo>
                  <a:pt x="1820396" y="2666983"/>
                  <a:pt x="1776956" y="2710423"/>
                  <a:pt x="1723369" y="2710423"/>
                </a:cubicBezTo>
                <a:lnTo>
                  <a:pt x="97027" y="2710423"/>
                </a:lnTo>
                <a:cubicBezTo>
                  <a:pt x="43440" y="2710423"/>
                  <a:pt x="0" y="2666983"/>
                  <a:pt x="0" y="2613396"/>
                </a:cubicBezTo>
                <a:lnTo>
                  <a:pt x="0" y="97027"/>
                </a:lnTo>
                <a:cubicBezTo>
                  <a:pt x="0" y="43440"/>
                  <a:pt x="43440" y="0"/>
                  <a:pt x="97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959F-D94F-4A3D-A24D-40E998CA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3C73D-5419-44B5-AA21-49796EA7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B8ED53-04B1-4CE0-9945-0D8638B42437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27FCA-52C9-41C4-8066-ED3083E8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93430-DE59-4BE6-9095-A839C07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9BF92-7A7C-4058-BB24-D42AFCB8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B8ED53-04B1-4CE0-9945-0D8638B42437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E9ABA-2B03-4C5B-9270-EC42625F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01FDB-556A-4B27-A9A9-18EAB9D1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B8ED53-04B1-4CE0-9945-0D8638B42437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B8ED53-04B1-4CE0-9945-0D8638B42437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B8ED53-04B1-4CE0-9945-0D8638B42437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B8ED53-04B1-4CE0-9945-0D8638B42437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amber, yellow, peach, orange&#10;&#10;Description automatically generated">
            <a:extLst>
              <a:ext uri="{FF2B5EF4-FFF2-40B4-BE49-F238E27FC236}">
                <a16:creationId xmlns:a16="http://schemas.microsoft.com/office/drawing/2014/main" id="{384A4B79-E061-17B6-1EDA-5F65214E66B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FA3E602-BC80-D704-142E-F18B0F63B3B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88900" y="-691548"/>
            <a:ext cx="12369800" cy="824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 ?><Relationships xmlns="http://schemas.openxmlformats.org/package/2006/relationships"><Relationship Id="rId2" Target="../media/image17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mber, yellow, peach, orange&#10;&#10;Description automatically generated">
            <a:extLst>
              <a:ext uri="{FF2B5EF4-FFF2-40B4-BE49-F238E27FC236}">
                <a16:creationId xmlns:a16="http://schemas.microsoft.com/office/drawing/2014/main" id="{13469BAA-4D13-E835-06F5-98472A610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zza on a plate&#10;&#10;Description automatically generated with low confidence">
            <a:extLst>
              <a:ext uri="{FF2B5EF4-FFF2-40B4-BE49-F238E27FC236}">
                <a16:creationId xmlns:a16="http://schemas.microsoft.com/office/drawing/2014/main" id="{5087B9AF-F664-3645-53DE-93F23C659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250" y="1012055"/>
            <a:ext cx="3637053" cy="5845945"/>
          </a:xfrm>
          <a:prstGeom prst="rect">
            <a:avLst/>
          </a:prstGeom>
          <a:effectLst>
            <a:outerShdw blurRad="127000" dist="88900" dir="8100000" algn="tr" rotWithShape="0">
              <a:srgbClr val="8D0401"/>
            </a:outerShdw>
          </a:effectLst>
        </p:spPr>
      </p:pic>
      <p:pic>
        <p:nvPicPr>
          <p:cNvPr id="17" name="Picture 16" descr="A bowl of red sauce with a spoon&#10;&#10;Description automatically generated with medium confidence">
            <a:extLst>
              <a:ext uri="{FF2B5EF4-FFF2-40B4-BE49-F238E27FC236}">
                <a16:creationId xmlns:a16="http://schemas.microsoft.com/office/drawing/2014/main" id="{C3A1AB13-9429-DAEC-C8ED-4DE87EC30F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975" y="425179"/>
            <a:ext cx="2113600" cy="1675647"/>
          </a:xfrm>
          <a:prstGeom prst="rect">
            <a:avLst/>
          </a:prstGeom>
          <a:effectLst>
            <a:outerShdw blurRad="127000" dist="127000" dir="8100000" algn="tr" rotWithShape="0">
              <a:srgbClr val="8D0401"/>
            </a:outerShdw>
          </a:effectLst>
        </p:spPr>
      </p:pic>
      <p:pic>
        <p:nvPicPr>
          <p:cNvPr id="19" name="Picture 18" descr="A bowl of food with a spoon&#10;&#10;Description automatically generated with medium confidence">
            <a:extLst>
              <a:ext uri="{FF2B5EF4-FFF2-40B4-BE49-F238E27FC236}">
                <a16:creationId xmlns:a16="http://schemas.microsoft.com/office/drawing/2014/main" id="{E3702CDB-8ABE-5C24-641D-5C216DF8E1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032" y="-569422"/>
            <a:ext cx="2089212" cy="1656313"/>
          </a:xfrm>
          <a:prstGeom prst="rect">
            <a:avLst/>
          </a:prstGeom>
          <a:effectLst>
            <a:outerShdw blurRad="127000" dist="127000" dir="8100000" algn="tr" rotWithShape="0">
              <a:srgbClr val="8D0401"/>
            </a:outerShdw>
          </a:effectLst>
        </p:spPr>
      </p:pic>
      <p:pic>
        <p:nvPicPr>
          <p:cNvPr id="21" name="Picture 20" descr="A bowl of food with a spoon&#10;&#10;Description automatically generated with medium confidence">
            <a:extLst>
              <a:ext uri="{FF2B5EF4-FFF2-40B4-BE49-F238E27FC236}">
                <a16:creationId xmlns:a16="http://schemas.microsoft.com/office/drawing/2014/main" id="{E6A0FF7B-865F-D17F-059E-15F6BCC2C7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1517651"/>
            <a:ext cx="2113600" cy="1675646"/>
          </a:xfrm>
          <a:prstGeom prst="rect">
            <a:avLst/>
          </a:prstGeom>
          <a:effectLst>
            <a:outerShdw blurRad="127000" dist="127000" dir="8100000" algn="tr" rotWithShape="0">
              <a:srgbClr val="8D0401"/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8125E6-3DA0-2C93-1D46-06019335603F}"/>
              </a:ext>
            </a:extLst>
          </p:cNvPr>
          <p:cNvSpPr txBox="1"/>
          <p:nvPr/>
        </p:nvSpPr>
        <p:spPr>
          <a:xfrm>
            <a:off x="563887" y="3811012"/>
            <a:ext cx="604364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9600" dirty="0" err="1">
                <a:solidFill>
                  <a:schemeClr val="bg1"/>
                </a:solidFill>
                <a:latin typeface="Shrikhand" panose="02000000000000000000" pitchFamily="2" charset="0"/>
                <a:cs typeface="Shrikhand" panose="02000000000000000000" pitchFamily="2" charset="0"/>
              </a:rPr>
              <a:t>Rossitah</a:t>
            </a:r>
            <a:endParaRPr lang="hu-HU" sz="9600" dirty="0">
              <a:solidFill>
                <a:schemeClr val="bg1"/>
              </a:solidFill>
              <a:latin typeface="Shrikhand" panose="02000000000000000000" pitchFamily="2" charset="0"/>
              <a:cs typeface="Shrikhand" panose="02000000000000000000" pitchFamily="2" charset="0"/>
            </a:endParaRPr>
          </a:p>
          <a:p>
            <a:r>
              <a:rPr lang="en-IN" sz="9600" dirty="0">
                <a:solidFill>
                  <a:schemeClr val="bg1"/>
                </a:solidFill>
                <a:latin typeface="Shrikhand" panose="02000000000000000000" pitchFamily="2" charset="0"/>
                <a:cs typeface="Shrikhand" panose="02000000000000000000" pitchFamily="2" charset="0"/>
              </a:rPr>
              <a:t>P</a:t>
            </a:r>
            <a:r>
              <a:rPr lang="hu-HU" sz="9600" dirty="0" err="1">
                <a:solidFill>
                  <a:schemeClr val="bg1"/>
                </a:solidFill>
                <a:latin typeface="Shrikhand" panose="02000000000000000000" pitchFamily="2" charset="0"/>
                <a:cs typeface="Shrikhand" panose="02000000000000000000" pitchFamily="2" charset="0"/>
              </a:rPr>
              <a:t>izzéria</a:t>
            </a:r>
            <a:endParaRPr lang="en-IN" sz="9600" dirty="0">
              <a:solidFill>
                <a:schemeClr val="bg1"/>
              </a:solidFill>
              <a:latin typeface="Shrikhand" panose="02000000000000000000" pitchFamily="2" charset="0"/>
              <a:cs typeface="Shrikhan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96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3333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6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FEA7E2C4-C4F6-E123-657D-627E97C51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349" y="0"/>
            <a:ext cx="8627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4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5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5B7352A-EE15-35F6-D89E-B23E39A3CE24}"/>
              </a:ext>
            </a:extLst>
          </p:cNvPr>
          <p:cNvSpPr txBox="1"/>
          <p:nvPr/>
        </p:nvSpPr>
        <p:spPr>
          <a:xfrm>
            <a:off x="1232334" y="549275"/>
            <a:ext cx="97273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4800" dirty="0">
                <a:solidFill>
                  <a:schemeClr val="bg1"/>
                </a:solidFill>
                <a:latin typeface="Shrikhand" panose="02000000000000000000" pitchFamily="2" charset="0"/>
                <a:cs typeface="Shrikhand" panose="02000000000000000000" pitchFamily="2" charset="0"/>
              </a:rPr>
              <a:t>Munkamegosztás, szerepek, </a:t>
            </a:r>
          </a:p>
          <a:p>
            <a:pPr algn="ctr"/>
            <a:r>
              <a:rPr lang="hu-HU" sz="4800" dirty="0">
                <a:solidFill>
                  <a:schemeClr val="bg1"/>
                </a:solidFill>
                <a:latin typeface="Shrikhand" panose="02000000000000000000" pitchFamily="2" charset="0"/>
                <a:cs typeface="Shrikhand" panose="02000000000000000000" pitchFamily="2" charset="0"/>
              </a:rPr>
              <a:t>projektszervezési eszközök</a:t>
            </a:r>
            <a:endParaRPr lang="en-IN" sz="4800" dirty="0">
              <a:solidFill>
                <a:schemeClr val="bg1"/>
              </a:solidFill>
              <a:latin typeface="Shrikhand" panose="02000000000000000000" pitchFamily="2" charset="0"/>
              <a:cs typeface="Shrikhand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E69285-B749-7D24-95C3-90FCB137715F}"/>
              </a:ext>
            </a:extLst>
          </p:cNvPr>
          <p:cNvGrpSpPr/>
          <p:nvPr/>
        </p:nvGrpSpPr>
        <p:grpSpPr>
          <a:xfrm>
            <a:off x="7764138" y="3431107"/>
            <a:ext cx="3481561" cy="1437155"/>
            <a:chOff x="7764138" y="3431107"/>
            <a:chExt cx="3481561" cy="143715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5B5C9DB-1370-AC62-769D-F773F25CB6B5}"/>
                </a:ext>
              </a:extLst>
            </p:cNvPr>
            <p:cNvSpPr/>
            <p:nvPr/>
          </p:nvSpPr>
          <p:spPr>
            <a:xfrm>
              <a:off x="7764138" y="3508262"/>
              <a:ext cx="286251" cy="286251"/>
            </a:xfrm>
            <a:prstGeom prst="ellipse">
              <a:avLst/>
            </a:prstGeom>
            <a:solidFill>
              <a:srgbClr val="FE7402">
                <a:alpha val="50000"/>
              </a:srgbClr>
            </a:solidFill>
            <a:ln w="25400">
              <a:solidFill>
                <a:srgbClr val="FE7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5EE51D1-5E07-FC72-CF68-D6B5D88071FD}"/>
                </a:ext>
              </a:extLst>
            </p:cNvPr>
            <p:cNvCxnSpPr>
              <a:cxnSpLocks/>
            </p:cNvCxnSpPr>
            <p:nvPr/>
          </p:nvCxnSpPr>
          <p:spPr>
            <a:xfrm>
              <a:off x="7904089" y="3794513"/>
              <a:ext cx="0" cy="1073749"/>
            </a:xfrm>
            <a:prstGeom prst="line">
              <a:avLst/>
            </a:prstGeom>
            <a:ln w="25400">
              <a:solidFill>
                <a:srgbClr val="FE74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CC83230-891F-C374-8B0B-26480CEAF4A2}"/>
                </a:ext>
              </a:extLst>
            </p:cNvPr>
            <p:cNvGrpSpPr/>
            <p:nvPr/>
          </p:nvGrpSpPr>
          <p:grpSpPr>
            <a:xfrm>
              <a:off x="8134772" y="3431107"/>
              <a:ext cx="3110927" cy="602002"/>
              <a:chOff x="8130813" y="3112568"/>
              <a:chExt cx="3110927" cy="602002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C04AB2-511C-1B36-0819-0F21240D0643}"/>
                  </a:ext>
                </a:extLst>
              </p:cNvPr>
              <p:cNvSpPr txBox="1"/>
              <p:nvPr/>
            </p:nvSpPr>
            <p:spPr>
              <a:xfrm>
                <a:off x="8130813" y="3417694"/>
                <a:ext cx="3110927" cy="296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hu-HU" sz="1100" dirty="0">
                    <a:solidFill>
                      <a:srgbClr val="F65305"/>
                    </a:solidFill>
                    <a:latin typeface="Poppins" panose="00000500000000000000" pitchFamily="2" charset="0"/>
                    <a:ea typeface="Inter" panose="02000503000000020004" pitchFamily="2" charset="0"/>
                    <a:cs typeface="Poppins" panose="00000500000000000000" pitchFamily="2" charset="0"/>
                  </a:rPr>
                  <a:t>(Vivien)</a:t>
                </a:r>
                <a:endParaRPr lang="en-IN" sz="1100" dirty="0">
                  <a:solidFill>
                    <a:srgbClr val="F65305"/>
                  </a:solidFill>
                  <a:latin typeface="Poppins" panose="00000500000000000000" pitchFamily="2" charset="0"/>
                  <a:ea typeface="Inter" panose="02000503000000020004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28FA0D-C6D0-36A5-C22E-AAC1D6E0DDF4}"/>
                  </a:ext>
                </a:extLst>
              </p:cNvPr>
              <p:cNvSpPr txBox="1"/>
              <p:nvPr/>
            </p:nvSpPr>
            <p:spPr>
              <a:xfrm>
                <a:off x="8130814" y="3112568"/>
                <a:ext cx="2824903" cy="356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hu-HU" sz="1400" dirty="0">
                    <a:solidFill>
                      <a:srgbClr val="F65305"/>
                    </a:solidFill>
                    <a:latin typeface="Shrikhand" panose="02000000000000000000" pitchFamily="2" charset="0"/>
                    <a:ea typeface="Inter SemiBold" panose="02000503000000020004" pitchFamily="2" charset="0"/>
                    <a:cs typeface="Shrikhand" panose="02000000000000000000" pitchFamily="2" charset="0"/>
                  </a:rPr>
                  <a:t>Reszponzív </a:t>
                </a:r>
                <a:r>
                  <a:rPr lang="hu-HU" sz="1400" dirty="0" err="1">
                    <a:solidFill>
                      <a:srgbClr val="F65305"/>
                    </a:solidFill>
                    <a:latin typeface="Shrikhand" panose="02000000000000000000" pitchFamily="2" charset="0"/>
                    <a:ea typeface="Inter SemiBold" panose="02000503000000020004" pitchFamily="2" charset="0"/>
                    <a:cs typeface="Shrikhand" panose="02000000000000000000" pitchFamily="2" charset="0"/>
                  </a:rPr>
                  <a:t>tevezés</a:t>
                </a:r>
                <a:endParaRPr lang="en-IN" sz="1400" dirty="0">
                  <a:solidFill>
                    <a:srgbClr val="F65305"/>
                  </a:solidFill>
                  <a:latin typeface="Shrikhand" panose="02000000000000000000" pitchFamily="2" charset="0"/>
                  <a:ea typeface="Inter SemiBold" panose="02000503000000020004" pitchFamily="2" charset="0"/>
                  <a:cs typeface="Shrikhand" panose="02000000000000000000" pitchFamily="2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25FF78B-4093-5C51-0E47-F16132CC7355}"/>
              </a:ext>
            </a:extLst>
          </p:cNvPr>
          <p:cNvGrpSpPr/>
          <p:nvPr/>
        </p:nvGrpSpPr>
        <p:grpSpPr>
          <a:xfrm>
            <a:off x="6583635" y="2064681"/>
            <a:ext cx="4610606" cy="2480852"/>
            <a:chOff x="6583635" y="2064681"/>
            <a:chExt cx="4610606" cy="248085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552A7A2-776D-3303-88EB-E882D46AA39B}"/>
                </a:ext>
              </a:extLst>
            </p:cNvPr>
            <p:cNvSpPr/>
            <p:nvPr/>
          </p:nvSpPr>
          <p:spPr>
            <a:xfrm>
              <a:off x="6583635" y="2152165"/>
              <a:ext cx="286251" cy="286251"/>
            </a:xfrm>
            <a:prstGeom prst="ellipse">
              <a:avLst/>
            </a:prstGeom>
            <a:solidFill>
              <a:srgbClr val="FE7402">
                <a:alpha val="50000"/>
              </a:srgbClr>
            </a:solidFill>
            <a:ln w="25400">
              <a:solidFill>
                <a:srgbClr val="FE7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2E265A-DC8A-E5F6-56A5-703491DE1F76}"/>
                </a:ext>
              </a:extLst>
            </p:cNvPr>
            <p:cNvCxnSpPr>
              <a:cxnSpLocks/>
            </p:cNvCxnSpPr>
            <p:nvPr/>
          </p:nvCxnSpPr>
          <p:spPr>
            <a:xfrm>
              <a:off x="6723612" y="2440624"/>
              <a:ext cx="0" cy="2104909"/>
            </a:xfrm>
            <a:prstGeom prst="line">
              <a:avLst/>
            </a:prstGeom>
            <a:ln w="25400">
              <a:solidFill>
                <a:srgbClr val="FE74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3766A46-2CD8-35AE-F8F1-60813575B437}"/>
                </a:ext>
              </a:extLst>
            </p:cNvPr>
            <p:cNvGrpSpPr/>
            <p:nvPr/>
          </p:nvGrpSpPr>
          <p:grpSpPr>
            <a:xfrm>
              <a:off x="6981019" y="2064681"/>
              <a:ext cx="4213222" cy="821928"/>
              <a:chOff x="8130813" y="3112568"/>
              <a:chExt cx="4213222" cy="82192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54E8233-3B07-C0C5-CC25-CC522018D134}"/>
                  </a:ext>
                </a:extLst>
              </p:cNvPr>
              <p:cNvSpPr txBox="1"/>
              <p:nvPr/>
            </p:nvSpPr>
            <p:spPr>
              <a:xfrm>
                <a:off x="8130814" y="3637620"/>
                <a:ext cx="3110927" cy="296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hu-HU" sz="1100" dirty="0">
                    <a:solidFill>
                      <a:srgbClr val="F65305"/>
                    </a:solidFill>
                    <a:latin typeface="Poppins" panose="00000500000000000000" pitchFamily="2" charset="0"/>
                    <a:ea typeface="Inter" panose="02000503000000020004" pitchFamily="2" charset="0"/>
                    <a:cs typeface="Poppins" panose="00000500000000000000" pitchFamily="2" charset="0"/>
                  </a:rPr>
                  <a:t>(Tamás)</a:t>
                </a:r>
                <a:endParaRPr lang="en-IN" sz="1100" dirty="0">
                  <a:solidFill>
                    <a:srgbClr val="F65305"/>
                  </a:solidFill>
                  <a:latin typeface="Poppins" panose="00000500000000000000" pitchFamily="2" charset="0"/>
                  <a:ea typeface="Inter" panose="02000503000000020004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A30AFC-5C08-1278-524A-CBD749AEDB49}"/>
                  </a:ext>
                </a:extLst>
              </p:cNvPr>
              <p:cNvSpPr txBox="1"/>
              <p:nvPr/>
            </p:nvSpPr>
            <p:spPr>
              <a:xfrm>
                <a:off x="8130813" y="3112568"/>
                <a:ext cx="4213222" cy="636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hu-HU" sz="1400" dirty="0">
                    <a:solidFill>
                      <a:srgbClr val="F65305"/>
                    </a:solidFill>
                    <a:latin typeface="Shrikhand" panose="02000000000000000000" pitchFamily="2" charset="0"/>
                    <a:ea typeface="Inter SemiBold" panose="02000503000000020004" pitchFamily="2" charset="0"/>
                    <a:cs typeface="Shrikhand" panose="02000000000000000000" pitchFamily="2" charset="0"/>
                  </a:rPr>
                  <a:t>Projekt idővonalának monitorozása (</a:t>
                </a:r>
                <a:r>
                  <a:rPr lang="hu-HU" sz="1400" dirty="0" err="1">
                    <a:solidFill>
                      <a:srgbClr val="F65305"/>
                    </a:solidFill>
                    <a:latin typeface="Shrikhand" panose="02000000000000000000" pitchFamily="2" charset="0"/>
                    <a:ea typeface="Inter SemiBold" panose="02000503000000020004" pitchFamily="2" charset="0"/>
                    <a:cs typeface="Shrikhand" panose="02000000000000000000" pitchFamily="2" charset="0"/>
                  </a:rPr>
                  <a:t>Trello</a:t>
                </a:r>
                <a:r>
                  <a:rPr lang="hu-HU" sz="1400" dirty="0">
                    <a:solidFill>
                      <a:srgbClr val="F65305"/>
                    </a:solidFill>
                    <a:latin typeface="Shrikhand" panose="02000000000000000000" pitchFamily="2" charset="0"/>
                    <a:ea typeface="Inter SemiBold" panose="02000503000000020004" pitchFamily="2" charset="0"/>
                    <a:cs typeface="Shrikhand" panose="02000000000000000000" pitchFamily="2" charset="0"/>
                  </a:rPr>
                  <a:t> </a:t>
                </a:r>
                <a:r>
                  <a:rPr lang="hu-HU" sz="1400" dirty="0" err="1">
                    <a:solidFill>
                      <a:srgbClr val="F65305"/>
                    </a:solidFill>
                    <a:latin typeface="Shrikhand" panose="02000000000000000000" pitchFamily="2" charset="0"/>
                    <a:ea typeface="Inter SemiBold" panose="02000503000000020004" pitchFamily="2" charset="0"/>
                    <a:cs typeface="Shrikhand" panose="02000000000000000000" pitchFamily="2" charset="0"/>
                  </a:rPr>
                  <a:t>segtítségével</a:t>
                </a:r>
                <a:r>
                  <a:rPr lang="hu-HU" sz="1400" dirty="0">
                    <a:solidFill>
                      <a:srgbClr val="F65305"/>
                    </a:solidFill>
                    <a:latin typeface="Shrikhand" panose="02000000000000000000" pitchFamily="2" charset="0"/>
                    <a:ea typeface="Inter SemiBold" panose="02000503000000020004" pitchFamily="2" charset="0"/>
                    <a:cs typeface="Shrikhand" panose="02000000000000000000" pitchFamily="2" charset="0"/>
                  </a:rPr>
                  <a:t>)</a:t>
                </a:r>
                <a:endParaRPr lang="en-IN" sz="1400" dirty="0">
                  <a:solidFill>
                    <a:srgbClr val="F65305"/>
                  </a:solidFill>
                  <a:latin typeface="Shrikhand" panose="02000000000000000000" pitchFamily="2" charset="0"/>
                  <a:ea typeface="Inter SemiBold" panose="02000503000000020004" pitchFamily="2" charset="0"/>
                  <a:cs typeface="Shrikhand" panose="02000000000000000000" pitchFamily="2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70F037-AF76-E913-6AD0-6B820FE7B93C}"/>
              </a:ext>
            </a:extLst>
          </p:cNvPr>
          <p:cNvGrpSpPr/>
          <p:nvPr/>
        </p:nvGrpSpPr>
        <p:grpSpPr>
          <a:xfrm>
            <a:off x="2659227" y="2456662"/>
            <a:ext cx="3171749" cy="2743295"/>
            <a:chOff x="2659227" y="2456662"/>
            <a:chExt cx="3171749" cy="274329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89015B2-7F02-B638-8863-7E2415881404}"/>
                </a:ext>
              </a:extLst>
            </p:cNvPr>
            <p:cNvSpPr/>
            <p:nvPr/>
          </p:nvSpPr>
          <p:spPr>
            <a:xfrm>
              <a:off x="5544725" y="2546890"/>
              <a:ext cx="286251" cy="286251"/>
            </a:xfrm>
            <a:prstGeom prst="ellipse">
              <a:avLst/>
            </a:prstGeom>
            <a:solidFill>
              <a:srgbClr val="FE7402">
                <a:alpha val="50000"/>
              </a:srgbClr>
            </a:solidFill>
            <a:ln w="25400">
              <a:solidFill>
                <a:srgbClr val="FE7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599C057-B5A6-6363-78A7-F4EF916E2B42}"/>
                </a:ext>
              </a:extLst>
            </p:cNvPr>
            <p:cNvCxnSpPr>
              <a:cxnSpLocks/>
            </p:cNvCxnSpPr>
            <p:nvPr/>
          </p:nvCxnSpPr>
          <p:spPr>
            <a:xfrm>
              <a:off x="5683087" y="2833141"/>
              <a:ext cx="0" cy="2366816"/>
            </a:xfrm>
            <a:prstGeom prst="line">
              <a:avLst/>
            </a:prstGeom>
            <a:ln w="25400">
              <a:solidFill>
                <a:srgbClr val="FE74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68EC865-D047-DBFC-E60B-E1D6C4AB10E5}"/>
                </a:ext>
              </a:extLst>
            </p:cNvPr>
            <p:cNvSpPr txBox="1"/>
            <p:nvPr/>
          </p:nvSpPr>
          <p:spPr>
            <a:xfrm>
              <a:off x="2659227" y="2456662"/>
              <a:ext cx="2789296" cy="636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hu-HU" sz="1400" dirty="0">
                  <a:solidFill>
                    <a:srgbClr val="F65305"/>
                  </a:solidFill>
                  <a:latin typeface="Shrikhand" panose="02000000000000000000" pitchFamily="2" charset="0"/>
                  <a:ea typeface="Inter SemiBold" panose="02000503000000020004" pitchFamily="2" charset="0"/>
                  <a:cs typeface="Shrikhand" panose="02000000000000000000" pitchFamily="2" charset="0"/>
                </a:rPr>
                <a:t>A  feladatok egyenlő arányú felosztása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A054C18-A09F-BA3F-564E-B6F284BE6782}"/>
              </a:ext>
            </a:extLst>
          </p:cNvPr>
          <p:cNvGrpSpPr/>
          <p:nvPr/>
        </p:nvGrpSpPr>
        <p:grpSpPr>
          <a:xfrm>
            <a:off x="1091686" y="3601509"/>
            <a:ext cx="3048570" cy="1456205"/>
            <a:chOff x="1091686" y="3601509"/>
            <a:chExt cx="3048570" cy="145620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5B3A99C-64BE-74DD-E7A0-C08243D73F60}"/>
                </a:ext>
              </a:extLst>
            </p:cNvPr>
            <p:cNvSpPr/>
            <p:nvPr/>
          </p:nvSpPr>
          <p:spPr>
            <a:xfrm>
              <a:off x="3854005" y="3697714"/>
              <a:ext cx="286251" cy="286251"/>
            </a:xfrm>
            <a:prstGeom prst="ellipse">
              <a:avLst/>
            </a:prstGeom>
            <a:solidFill>
              <a:srgbClr val="FE7402">
                <a:alpha val="50000"/>
              </a:srgbClr>
            </a:solidFill>
            <a:ln w="25400">
              <a:solidFill>
                <a:srgbClr val="FE7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301F5EF-C231-D0E1-EA86-D3DD6B8B966F}"/>
                </a:ext>
              </a:extLst>
            </p:cNvPr>
            <p:cNvCxnSpPr>
              <a:cxnSpLocks/>
            </p:cNvCxnSpPr>
            <p:nvPr/>
          </p:nvCxnSpPr>
          <p:spPr>
            <a:xfrm>
              <a:off x="3993956" y="3983965"/>
              <a:ext cx="0" cy="1073749"/>
            </a:xfrm>
            <a:prstGeom prst="line">
              <a:avLst/>
            </a:prstGeom>
            <a:ln w="25400">
              <a:solidFill>
                <a:srgbClr val="FE74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5798CDC-93DD-60F9-9EBF-B2CA7ED01F45}"/>
                </a:ext>
              </a:extLst>
            </p:cNvPr>
            <p:cNvSpPr txBox="1"/>
            <p:nvPr/>
          </p:nvSpPr>
          <p:spPr>
            <a:xfrm>
              <a:off x="1091686" y="3601509"/>
              <a:ext cx="2720128" cy="636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hu-HU" sz="1400" dirty="0">
                  <a:solidFill>
                    <a:srgbClr val="F65305"/>
                  </a:solidFill>
                  <a:latin typeface="Shrikhand" panose="02000000000000000000" pitchFamily="2" charset="0"/>
                  <a:ea typeface="Inter SemiBold" panose="02000503000000020004" pitchFamily="2" charset="0"/>
                  <a:cs typeface="Shrikhand" panose="02000000000000000000" pitchFamily="2" charset="0"/>
                </a:rPr>
                <a:t>Grafikai dizájn tervezése és </a:t>
              </a:r>
              <a:r>
                <a:rPr lang="hu-HU" sz="1400" dirty="0" err="1">
                  <a:solidFill>
                    <a:srgbClr val="F65305"/>
                  </a:solidFill>
                  <a:latin typeface="Shrikhand" panose="02000000000000000000" pitchFamily="2" charset="0"/>
                  <a:ea typeface="Inter SemiBold" panose="02000503000000020004" pitchFamily="2" charset="0"/>
                  <a:cs typeface="Shrikhand" panose="02000000000000000000" pitchFamily="2" charset="0"/>
                </a:rPr>
                <a:t>kvitelezés</a:t>
              </a:r>
              <a:endParaRPr lang="en-IN" sz="1400" dirty="0">
                <a:solidFill>
                  <a:srgbClr val="F65305"/>
                </a:solidFill>
                <a:latin typeface="Shrikhand" panose="02000000000000000000" pitchFamily="2" charset="0"/>
                <a:ea typeface="Inter SemiBold" panose="02000503000000020004" pitchFamily="2" charset="0"/>
                <a:cs typeface="Shrikhand" panose="02000000000000000000" pitchFamily="2" charset="0"/>
              </a:endParaRPr>
            </a:p>
          </p:txBody>
        </p:sp>
      </p:grpSp>
      <p:sp>
        <p:nvSpPr>
          <p:cNvPr id="6" name="TextBox 41">
            <a:extLst>
              <a:ext uri="{FF2B5EF4-FFF2-40B4-BE49-F238E27FC236}">
                <a16:creationId xmlns:a16="http://schemas.microsoft.com/office/drawing/2014/main" id="{5AB850C4-38D3-7E12-5DC4-786DE698D0C8}"/>
              </a:ext>
            </a:extLst>
          </p:cNvPr>
          <p:cNvSpPr txBox="1"/>
          <p:nvPr/>
        </p:nvSpPr>
        <p:spPr>
          <a:xfrm>
            <a:off x="700887" y="4169403"/>
            <a:ext cx="3110927" cy="296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hu-HU" sz="1100" dirty="0">
                <a:solidFill>
                  <a:srgbClr val="F65305"/>
                </a:solidFill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(Tamás)</a:t>
            </a:r>
            <a:endParaRPr lang="en-IN" sz="1100" dirty="0">
              <a:solidFill>
                <a:srgbClr val="F65305"/>
              </a:solidFill>
              <a:latin typeface="Poppins" panose="00000500000000000000" pitchFamily="2" charset="0"/>
              <a:ea typeface="Inter" panose="02000503000000020004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41">
            <a:extLst>
              <a:ext uri="{FF2B5EF4-FFF2-40B4-BE49-F238E27FC236}">
                <a16:creationId xmlns:a16="http://schemas.microsoft.com/office/drawing/2014/main" id="{B3D4FFD8-7B35-2A4B-FA9B-46954167A0C3}"/>
              </a:ext>
            </a:extLst>
          </p:cNvPr>
          <p:cNvSpPr txBox="1"/>
          <p:nvPr/>
        </p:nvSpPr>
        <p:spPr>
          <a:xfrm>
            <a:off x="2337596" y="3050373"/>
            <a:ext cx="3110927" cy="296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hu-HU" sz="1100" dirty="0">
                <a:solidFill>
                  <a:srgbClr val="F65305"/>
                </a:solidFill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(Vivien)</a:t>
            </a:r>
            <a:endParaRPr lang="en-IN" sz="1100" dirty="0">
              <a:solidFill>
                <a:srgbClr val="F65305"/>
              </a:solidFill>
              <a:latin typeface="Poppins" panose="00000500000000000000" pitchFamily="2" charset="0"/>
              <a:ea typeface="Inter" panose="02000503000000020004" pitchFamily="2" charset="0"/>
              <a:cs typeface="Poppins" panose="00000500000000000000" pitchFamily="2" charset="0"/>
            </a:endParaRP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D6E75D72-3B32-96D7-56AB-1A6B9655E5CF}"/>
              </a:ext>
            </a:extLst>
          </p:cNvPr>
          <p:cNvGrpSpPr/>
          <p:nvPr/>
        </p:nvGrpSpPr>
        <p:grpSpPr>
          <a:xfrm>
            <a:off x="8616334" y="4858883"/>
            <a:ext cx="3481561" cy="1437155"/>
            <a:chOff x="7764138" y="3431107"/>
            <a:chExt cx="3481561" cy="1437155"/>
          </a:xfrm>
        </p:grpSpPr>
        <p:sp>
          <p:nvSpPr>
            <p:cNvPr id="10" name="Oval 17">
              <a:extLst>
                <a:ext uri="{FF2B5EF4-FFF2-40B4-BE49-F238E27FC236}">
                  <a16:creationId xmlns:a16="http://schemas.microsoft.com/office/drawing/2014/main" id="{78A3E102-14B3-FE45-977E-1A31368842C1}"/>
                </a:ext>
              </a:extLst>
            </p:cNvPr>
            <p:cNvSpPr/>
            <p:nvPr/>
          </p:nvSpPr>
          <p:spPr>
            <a:xfrm>
              <a:off x="7764138" y="3508262"/>
              <a:ext cx="286251" cy="286251"/>
            </a:xfrm>
            <a:prstGeom prst="ellipse">
              <a:avLst/>
            </a:prstGeom>
            <a:solidFill>
              <a:srgbClr val="FE7402">
                <a:alpha val="50000"/>
              </a:srgbClr>
            </a:solidFill>
            <a:ln w="25400">
              <a:solidFill>
                <a:srgbClr val="FE7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" name="Straight Connector 19">
              <a:extLst>
                <a:ext uri="{FF2B5EF4-FFF2-40B4-BE49-F238E27FC236}">
                  <a16:creationId xmlns:a16="http://schemas.microsoft.com/office/drawing/2014/main" id="{949F6C06-32A2-86C0-4CB7-561DB1EC145B}"/>
                </a:ext>
              </a:extLst>
            </p:cNvPr>
            <p:cNvCxnSpPr>
              <a:cxnSpLocks/>
            </p:cNvCxnSpPr>
            <p:nvPr/>
          </p:nvCxnSpPr>
          <p:spPr>
            <a:xfrm>
              <a:off x="7904089" y="3794513"/>
              <a:ext cx="0" cy="1073749"/>
            </a:xfrm>
            <a:prstGeom prst="line">
              <a:avLst/>
            </a:prstGeom>
            <a:ln w="25400">
              <a:solidFill>
                <a:srgbClr val="FE74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39">
              <a:extLst>
                <a:ext uri="{FF2B5EF4-FFF2-40B4-BE49-F238E27FC236}">
                  <a16:creationId xmlns:a16="http://schemas.microsoft.com/office/drawing/2014/main" id="{7B61C86F-91B1-C2C8-085A-CC7C04AC29F1}"/>
                </a:ext>
              </a:extLst>
            </p:cNvPr>
            <p:cNvGrpSpPr/>
            <p:nvPr/>
          </p:nvGrpSpPr>
          <p:grpSpPr>
            <a:xfrm>
              <a:off x="8134772" y="3431107"/>
              <a:ext cx="3110927" cy="602002"/>
              <a:chOff x="8130813" y="3112568"/>
              <a:chExt cx="3110927" cy="602002"/>
            </a:xfrm>
          </p:grpSpPr>
          <p:sp>
            <p:nvSpPr>
              <p:cNvPr id="19" name="TextBox 37">
                <a:extLst>
                  <a:ext uri="{FF2B5EF4-FFF2-40B4-BE49-F238E27FC236}">
                    <a16:creationId xmlns:a16="http://schemas.microsoft.com/office/drawing/2014/main" id="{A5F6597A-8A18-27CA-1FA3-448CFFC17627}"/>
                  </a:ext>
                </a:extLst>
              </p:cNvPr>
              <p:cNvSpPr txBox="1"/>
              <p:nvPr/>
            </p:nvSpPr>
            <p:spPr>
              <a:xfrm>
                <a:off x="8130813" y="3417694"/>
                <a:ext cx="3110927" cy="296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hu-HU" sz="1100" dirty="0">
                    <a:solidFill>
                      <a:srgbClr val="F65305"/>
                    </a:solidFill>
                    <a:latin typeface="Poppins" panose="00000500000000000000" pitchFamily="2" charset="0"/>
                    <a:ea typeface="Inter" panose="02000503000000020004" pitchFamily="2" charset="0"/>
                    <a:cs typeface="Poppins" panose="00000500000000000000" pitchFamily="2" charset="0"/>
                  </a:rPr>
                  <a:t>(Vivien, Tamás)</a:t>
                </a:r>
                <a:endParaRPr lang="en-IN" sz="1100" dirty="0">
                  <a:solidFill>
                    <a:srgbClr val="F65305"/>
                  </a:solidFill>
                  <a:latin typeface="Poppins" panose="00000500000000000000" pitchFamily="2" charset="0"/>
                  <a:ea typeface="Inter" panose="02000503000000020004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3" name="TextBox 38">
                <a:extLst>
                  <a:ext uri="{FF2B5EF4-FFF2-40B4-BE49-F238E27FC236}">
                    <a16:creationId xmlns:a16="http://schemas.microsoft.com/office/drawing/2014/main" id="{5AEAB70F-5559-E603-6140-C30E1D0C1E1B}"/>
                  </a:ext>
                </a:extLst>
              </p:cNvPr>
              <p:cNvSpPr txBox="1"/>
              <p:nvPr/>
            </p:nvSpPr>
            <p:spPr>
              <a:xfrm>
                <a:off x="8130814" y="3112568"/>
                <a:ext cx="2824903" cy="356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hu-HU" sz="1400" dirty="0">
                    <a:solidFill>
                      <a:srgbClr val="F65305"/>
                    </a:solidFill>
                    <a:latin typeface="Shrikhand" panose="02000000000000000000" pitchFamily="2" charset="0"/>
                    <a:ea typeface="Inter SemiBold" panose="02000503000000020004" pitchFamily="2" charset="0"/>
                    <a:cs typeface="Shrikhand" panose="02000000000000000000" pitchFamily="2" charset="0"/>
                  </a:rPr>
                  <a:t>Tesztelés és véglegesítés</a:t>
                </a:r>
                <a:endParaRPr lang="en-IN" sz="1400" dirty="0">
                  <a:solidFill>
                    <a:srgbClr val="F65305"/>
                  </a:solidFill>
                  <a:latin typeface="Shrikhand" panose="02000000000000000000" pitchFamily="2" charset="0"/>
                  <a:ea typeface="Inter SemiBold" panose="02000503000000020004" pitchFamily="2" charset="0"/>
                  <a:cs typeface="Shrikhand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4303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mber, yellow, peach, orange&#10;&#10;Description automatically generated">
            <a:extLst>
              <a:ext uri="{FF2B5EF4-FFF2-40B4-BE49-F238E27FC236}">
                <a16:creationId xmlns:a16="http://schemas.microsoft.com/office/drawing/2014/main" id="{4C419EDC-4337-3348-A8B5-8E950DBDB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8125E6-3DA0-2C93-1D46-06019335603F}"/>
              </a:ext>
            </a:extLst>
          </p:cNvPr>
          <p:cNvSpPr txBox="1"/>
          <p:nvPr/>
        </p:nvSpPr>
        <p:spPr>
          <a:xfrm>
            <a:off x="2054671" y="2753489"/>
            <a:ext cx="808266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9600" dirty="0">
                <a:solidFill>
                  <a:schemeClr val="bg1"/>
                </a:solidFill>
                <a:latin typeface="Shrikhand" panose="02000000000000000000" pitchFamily="2" charset="0"/>
                <a:cs typeface="Shrikhand" panose="02000000000000000000" pitchFamily="2" charset="0"/>
              </a:rPr>
              <a:t>Köszönjük</a:t>
            </a:r>
          </a:p>
          <a:p>
            <a:pPr algn="ctr"/>
            <a:r>
              <a:rPr lang="hu-HU" sz="9600" dirty="0">
                <a:solidFill>
                  <a:schemeClr val="bg1"/>
                </a:solidFill>
                <a:latin typeface="Shrikhand" panose="02000000000000000000" pitchFamily="2" charset="0"/>
                <a:cs typeface="Shrikhand" panose="02000000000000000000" pitchFamily="2" charset="0"/>
              </a:rPr>
              <a:t> a figyelmet!</a:t>
            </a:r>
            <a:endParaRPr lang="en-IN" sz="9600" dirty="0">
              <a:solidFill>
                <a:schemeClr val="bg1"/>
              </a:solidFill>
              <a:latin typeface="Shrikhand" panose="02000000000000000000" pitchFamily="2" charset="0"/>
              <a:cs typeface="Shrikhan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phic 2">
            <a:extLst>
              <a:ext uri="{FF2B5EF4-FFF2-40B4-BE49-F238E27FC236}">
                <a16:creationId xmlns:a16="http://schemas.microsoft.com/office/drawing/2014/main" id="{9AFBEE53-86DB-DDF5-E922-AB5C995AE522}"/>
              </a:ext>
            </a:extLst>
          </p:cNvPr>
          <p:cNvGrpSpPr/>
          <p:nvPr/>
        </p:nvGrpSpPr>
        <p:grpSpPr>
          <a:xfrm>
            <a:off x="731838" y="818391"/>
            <a:ext cx="5157002" cy="5221218"/>
            <a:chOff x="2920641" y="174659"/>
            <a:chExt cx="6395084" cy="6474716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4C8BCF-2311-0170-3F42-4A370EA51419}"/>
                </a:ext>
              </a:extLst>
            </p:cNvPr>
            <p:cNvSpPr/>
            <p:nvPr/>
          </p:nvSpPr>
          <p:spPr>
            <a:xfrm>
              <a:off x="3199953" y="508544"/>
              <a:ext cx="5810030" cy="5824424"/>
            </a:xfrm>
            <a:custGeom>
              <a:avLst/>
              <a:gdLst>
                <a:gd name="connsiteX0" fmla="*/ 4837234 w 5738581"/>
                <a:gd name="connsiteY0" fmla="*/ 5738365 h 5738364"/>
                <a:gd name="connsiteX1" fmla="*/ 901348 w 5738581"/>
                <a:gd name="connsiteY1" fmla="*/ 5738365 h 5738364"/>
                <a:gd name="connsiteX2" fmla="*/ 0 w 5738581"/>
                <a:gd name="connsiteY2" fmla="*/ 4837306 h 5738364"/>
                <a:gd name="connsiteX3" fmla="*/ 0 w 5738581"/>
                <a:gd name="connsiteY3" fmla="*/ 385519 h 5738364"/>
                <a:gd name="connsiteX4" fmla="*/ 385736 w 5738581"/>
                <a:gd name="connsiteY4" fmla="*/ 0 h 5738364"/>
                <a:gd name="connsiteX5" fmla="*/ 5352846 w 5738581"/>
                <a:gd name="connsiteY5" fmla="*/ 0 h 5738364"/>
                <a:gd name="connsiteX6" fmla="*/ 5738582 w 5738581"/>
                <a:gd name="connsiteY6" fmla="*/ 385519 h 5738364"/>
                <a:gd name="connsiteX7" fmla="*/ 5738582 w 5738581"/>
                <a:gd name="connsiteY7" fmla="*/ 4837306 h 5738364"/>
                <a:gd name="connsiteX8" fmla="*/ 4837234 w 5738581"/>
                <a:gd name="connsiteY8" fmla="*/ 5738365 h 573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38581" h="5738364">
                  <a:moveTo>
                    <a:pt x="4837234" y="5738365"/>
                  </a:moveTo>
                  <a:lnTo>
                    <a:pt x="901348" y="5738365"/>
                  </a:lnTo>
                  <a:lnTo>
                    <a:pt x="0" y="4837306"/>
                  </a:lnTo>
                  <a:lnTo>
                    <a:pt x="0" y="385519"/>
                  </a:lnTo>
                  <a:lnTo>
                    <a:pt x="385736" y="0"/>
                  </a:lnTo>
                  <a:lnTo>
                    <a:pt x="5352846" y="0"/>
                  </a:lnTo>
                  <a:lnTo>
                    <a:pt x="5738582" y="385519"/>
                  </a:lnTo>
                  <a:lnTo>
                    <a:pt x="5738582" y="4837306"/>
                  </a:lnTo>
                  <a:lnTo>
                    <a:pt x="4837234" y="5738365"/>
                  </a:lnTo>
                  <a:close/>
                </a:path>
              </a:pathLst>
            </a:custGeom>
            <a:solidFill>
              <a:srgbClr val="C29E75"/>
            </a:solidFill>
            <a:ln w="7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FA05B391-8461-C8D2-D73F-16C4F8BE3345}"/>
                </a:ext>
              </a:extLst>
            </p:cNvPr>
            <p:cNvGrpSpPr/>
            <p:nvPr/>
          </p:nvGrpSpPr>
          <p:grpSpPr>
            <a:xfrm>
              <a:off x="2920641" y="174659"/>
              <a:ext cx="6395084" cy="6474716"/>
              <a:chOff x="2920641" y="174659"/>
              <a:chExt cx="6395084" cy="6474716"/>
            </a:xfrm>
          </p:grpSpPr>
          <p:grpSp>
            <p:nvGrpSpPr>
              <p:cNvPr id="11" name="Graphic 2">
                <a:extLst>
                  <a:ext uri="{FF2B5EF4-FFF2-40B4-BE49-F238E27FC236}">
                    <a16:creationId xmlns:a16="http://schemas.microsoft.com/office/drawing/2014/main" id="{584D3F84-1F17-57BD-8254-BE1744E8FC0F}"/>
                  </a:ext>
                </a:extLst>
              </p:cNvPr>
              <p:cNvGrpSpPr/>
              <p:nvPr/>
            </p:nvGrpSpPr>
            <p:grpSpPr>
              <a:xfrm>
                <a:off x="2920641" y="174659"/>
                <a:ext cx="6395084" cy="6474716"/>
                <a:chOff x="2920641" y="174659"/>
                <a:chExt cx="6395084" cy="6474716"/>
              </a:xfrm>
            </p:grpSpPr>
            <p:grpSp>
              <p:nvGrpSpPr>
                <p:cNvPr id="12" name="Graphic 2">
                  <a:extLst>
                    <a:ext uri="{FF2B5EF4-FFF2-40B4-BE49-F238E27FC236}">
                      <a16:creationId xmlns:a16="http://schemas.microsoft.com/office/drawing/2014/main" id="{71A3F6BE-E13F-969C-CA2B-679B7A860B51}"/>
                    </a:ext>
                  </a:extLst>
                </p:cNvPr>
                <p:cNvGrpSpPr/>
                <p:nvPr/>
              </p:nvGrpSpPr>
              <p:grpSpPr>
                <a:xfrm>
                  <a:off x="2924661" y="175596"/>
                  <a:ext cx="6391064" cy="5377364"/>
                  <a:chOff x="2924661" y="175596"/>
                  <a:chExt cx="6391064" cy="5377364"/>
                </a:xfrm>
              </p:grpSpPr>
              <p:grpSp>
                <p:nvGrpSpPr>
                  <p:cNvPr id="13" name="Graphic 2">
                    <a:extLst>
                      <a:ext uri="{FF2B5EF4-FFF2-40B4-BE49-F238E27FC236}">
                        <a16:creationId xmlns:a16="http://schemas.microsoft.com/office/drawing/2014/main" id="{923D2A1F-C585-F448-64CA-143EB1CC33D3}"/>
                      </a:ext>
                    </a:extLst>
                  </p:cNvPr>
                  <p:cNvGrpSpPr/>
                  <p:nvPr/>
                </p:nvGrpSpPr>
                <p:grpSpPr>
                  <a:xfrm>
                    <a:off x="2986606" y="262709"/>
                    <a:ext cx="6266885" cy="5211070"/>
                    <a:chOff x="2986606" y="262709"/>
                    <a:chExt cx="6266885" cy="5211070"/>
                  </a:xfrm>
                </p:grpSpPr>
                <p:sp>
                  <p:nvSpPr>
                    <p:cNvPr id="14" name="Freeform: Shape 13">
                      <a:extLst>
                        <a:ext uri="{FF2B5EF4-FFF2-40B4-BE49-F238E27FC236}">
                          <a16:creationId xmlns:a16="http://schemas.microsoft.com/office/drawing/2014/main" id="{769290D0-B54E-0EDB-7E2F-20AF7753AA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3604" y="262709"/>
                      <a:ext cx="649887" cy="649815"/>
                    </a:xfrm>
                    <a:custGeom>
                      <a:avLst/>
                      <a:gdLst>
                        <a:gd name="connsiteX0" fmla="*/ 0 w 649887"/>
                        <a:gd name="connsiteY0" fmla="*/ 264296 h 649815"/>
                        <a:gd name="connsiteX1" fmla="*/ 109468 w 649887"/>
                        <a:gd name="connsiteY1" fmla="*/ 0 h 649815"/>
                        <a:gd name="connsiteX2" fmla="*/ 649887 w 649887"/>
                        <a:gd name="connsiteY2" fmla="*/ 540347 h 649815"/>
                        <a:gd name="connsiteX3" fmla="*/ 385735 w 649887"/>
                        <a:gd name="connsiteY3" fmla="*/ 649815 h 649815"/>
                        <a:gd name="connsiteX4" fmla="*/ 0 w 649887"/>
                        <a:gd name="connsiteY4" fmla="*/ 264296 h 649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9887" h="649815">
                          <a:moveTo>
                            <a:pt x="0" y="264296"/>
                          </a:moveTo>
                          <a:lnTo>
                            <a:pt x="109468" y="0"/>
                          </a:lnTo>
                          <a:lnTo>
                            <a:pt x="649887" y="540347"/>
                          </a:lnTo>
                          <a:lnTo>
                            <a:pt x="385735" y="649815"/>
                          </a:lnTo>
                          <a:lnTo>
                            <a:pt x="0" y="264296"/>
                          </a:lnTo>
                          <a:close/>
                        </a:path>
                      </a:pathLst>
                    </a:custGeom>
                    <a:solidFill>
                      <a:srgbClr val="584631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5" name="Freeform: Shape 14">
                      <a:extLst>
                        <a:ext uri="{FF2B5EF4-FFF2-40B4-BE49-F238E27FC236}">
                          <a16:creationId xmlns:a16="http://schemas.microsoft.com/office/drawing/2014/main" id="{42857118-E759-66AB-BF71-6E4F476BD0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86606" y="262709"/>
                      <a:ext cx="649887" cy="649815"/>
                    </a:xfrm>
                    <a:custGeom>
                      <a:avLst/>
                      <a:gdLst>
                        <a:gd name="connsiteX0" fmla="*/ 649888 w 649887"/>
                        <a:gd name="connsiteY0" fmla="*/ 264296 h 649815"/>
                        <a:gd name="connsiteX1" fmla="*/ 540491 w 649887"/>
                        <a:gd name="connsiteY1" fmla="*/ 0 h 649815"/>
                        <a:gd name="connsiteX2" fmla="*/ 0 w 649887"/>
                        <a:gd name="connsiteY2" fmla="*/ 540347 h 649815"/>
                        <a:gd name="connsiteX3" fmla="*/ 264152 w 649887"/>
                        <a:gd name="connsiteY3" fmla="*/ 649815 h 649815"/>
                        <a:gd name="connsiteX4" fmla="*/ 649888 w 649887"/>
                        <a:gd name="connsiteY4" fmla="*/ 264296 h 649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9887" h="649815">
                          <a:moveTo>
                            <a:pt x="649888" y="264296"/>
                          </a:moveTo>
                          <a:lnTo>
                            <a:pt x="540491" y="0"/>
                          </a:lnTo>
                          <a:lnTo>
                            <a:pt x="0" y="540347"/>
                          </a:lnTo>
                          <a:lnTo>
                            <a:pt x="264152" y="649815"/>
                          </a:lnTo>
                          <a:lnTo>
                            <a:pt x="649888" y="264296"/>
                          </a:lnTo>
                          <a:close/>
                        </a:path>
                      </a:pathLst>
                    </a:custGeom>
                    <a:solidFill>
                      <a:srgbClr val="584631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967A478A-9479-70CF-28D7-89AE2CF6D7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89339" y="803056"/>
                      <a:ext cx="264152" cy="4670723"/>
                    </a:xfrm>
                    <a:custGeom>
                      <a:avLst/>
                      <a:gdLst>
                        <a:gd name="connsiteX0" fmla="*/ 0 w 264152"/>
                        <a:gd name="connsiteY0" fmla="*/ 109468 h 4670723"/>
                        <a:gd name="connsiteX1" fmla="*/ 0 w 264152"/>
                        <a:gd name="connsiteY1" fmla="*/ 4561255 h 4670723"/>
                        <a:gd name="connsiteX2" fmla="*/ 264152 w 264152"/>
                        <a:gd name="connsiteY2" fmla="*/ 4670724 h 4670723"/>
                        <a:gd name="connsiteX3" fmla="*/ 264152 w 264152"/>
                        <a:gd name="connsiteY3" fmla="*/ 0 h 4670723"/>
                        <a:gd name="connsiteX4" fmla="*/ 0 w 264152"/>
                        <a:gd name="connsiteY4" fmla="*/ 109468 h 46707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4152" h="4670723">
                          <a:moveTo>
                            <a:pt x="0" y="109468"/>
                          </a:moveTo>
                          <a:lnTo>
                            <a:pt x="0" y="4561255"/>
                          </a:lnTo>
                          <a:lnTo>
                            <a:pt x="264152" y="4670724"/>
                          </a:lnTo>
                          <a:lnTo>
                            <a:pt x="264152" y="0"/>
                          </a:lnTo>
                          <a:lnTo>
                            <a:pt x="0" y="109468"/>
                          </a:lnTo>
                          <a:close/>
                        </a:path>
                      </a:pathLst>
                    </a:custGeom>
                    <a:solidFill>
                      <a:srgbClr val="E1BD96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" name="Freeform: Shape 17">
                      <a:extLst>
                        <a:ext uri="{FF2B5EF4-FFF2-40B4-BE49-F238E27FC236}">
                          <a16:creationId xmlns:a16="http://schemas.microsoft.com/office/drawing/2014/main" id="{5FAD6B2B-AC50-874C-978D-CD0474AB2D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86606" y="803056"/>
                      <a:ext cx="264151" cy="4670723"/>
                    </a:xfrm>
                    <a:custGeom>
                      <a:avLst/>
                      <a:gdLst>
                        <a:gd name="connsiteX0" fmla="*/ 0 w 264151"/>
                        <a:gd name="connsiteY0" fmla="*/ 4670724 h 4670723"/>
                        <a:gd name="connsiteX1" fmla="*/ 264152 w 264151"/>
                        <a:gd name="connsiteY1" fmla="*/ 4561255 h 4670723"/>
                        <a:gd name="connsiteX2" fmla="*/ 264152 w 264151"/>
                        <a:gd name="connsiteY2" fmla="*/ 109468 h 4670723"/>
                        <a:gd name="connsiteX3" fmla="*/ 0 w 264151"/>
                        <a:gd name="connsiteY3" fmla="*/ 0 h 4670723"/>
                        <a:gd name="connsiteX4" fmla="*/ 0 w 264151"/>
                        <a:gd name="connsiteY4" fmla="*/ 4670724 h 46707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4151" h="4670723">
                          <a:moveTo>
                            <a:pt x="0" y="4670724"/>
                          </a:moveTo>
                          <a:lnTo>
                            <a:pt x="264152" y="4561255"/>
                          </a:lnTo>
                          <a:lnTo>
                            <a:pt x="264152" y="109468"/>
                          </a:lnTo>
                          <a:lnTo>
                            <a:pt x="0" y="0"/>
                          </a:lnTo>
                          <a:lnTo>
                            <a:pt x="0" y="4670724"/>
                          </a:lnTo>
                          <a:close/>
                        </a:path>
                      </a:pathLst>
                    </a:custGeom>
                    <a:solidFill>
                      <a:srgbClr val="584631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9" name="Graphic 2">
                    <a:extLst>
                      <a:ext uri="{FF2B5EF4-FFF2-40B4-BE49-F238E27FC236}">
                        <a16:creationId xmlns:a16="http://schemas.microsoft.com/office/drawing/2014/main" id="{8C07172C-DEC1-4BA4-FB98-311075E49663}"/>
                      </a:ext>
                    </a:extLst>
                  </p:cNvPr>
                  <p:cNvGrpSpPr/>
                  <p:nvPr/>
                </p:nvGrpSpPr>
                <p:grpSpPr>
                  <a:xfrm>
                    <a:off x="2924661" y="175596"/>
                    <a:ext cx="602436" cy="5377364"/>
                    <a:chOff x="2924661" y="175596"/>
                    <a:chExt cx="602436" cy="5377364"/>
                  </a:xfrm>
                </p:grpSpPr>
                <p:grpSp>
                  <p:nvGrpSpPr>
                    <p:cNvPr id="20" name="Graphic 2">
                      <a:extLst>
                        <a:ext uri="{FF2B5EF4-FFF2-40B4-BE49-F238E27FC236}">
                          <a16:creationId xmlns:a16="http://schemas.microsoft.com/office/drawing/2014/main" id="{57D79E2E-9F6F-0CC1-680D-E14336CBCA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24661" y="777600"/>
                      <a:ext cx="61945" cy="4775360"/>
                      <a:chOff x="2924661" y="777600"/>
                      <a:chExt cx="61945" cy="4775360"/>
                    </a:xfrm>
                  </p:grpSpPr>
                  <p:sp>
                    <p:nvSpPr>
                      <p:cNvPr id="24" name="Freeform: Shape 23">
                        <a:extLst>
                          <a:ext uri="{FF2B5EF4-FFF2-40B4-BE49-F238E27FC236}">
                            <a16:creationId xmlns:a16="http://schemas.microsoft.com/office/drawing/2014/main" id="{5C5B6C17-4FDD-504E-6A5C-C9785E4167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24949" y="777600"/>
                        <a:ext cx="61657" cy="4775360"/>
                      </a:xfrm>
                      <a:custGeom>
                        <a:avLst/>
                        <a:gdLst>
                          <a:gd name="connsiteX0" fmla="*/ 61657 w 61657"/>
                          <a:gd name="connsiteY0" fmla="*/ 4696180 h 4775360"/>
                          <a:gd name="connsiteX1" fmla="*/ 61657 w 61657"/>
                          <a:gd name="connsiteY1" fmla="*/ 25456 h 4775360"/>
                          <a:gd name="connsiteX2" fmla="*/ 0 w 61657"/>
                          <a:gd name="connsiteY2" fmla="*/ 0 h 4775360"/>
                          <a:gd name="connsiteX3" fmla="*/ 0 w 61657"/>
                          <a:gd name="connsiteY3" fmla="*/ 4775361 h 4775360"/>
                          <a:gd name="connsiteX4" fmla="*/ 61657 w 61657"/>
                          <a:gd name="connsiteY4" fmla="*/ 4696180 h 47753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1657" h="4775360">
                            <a:moveTo>
                              <a:pt x="61657" y="4696180"/>
                            </a:moveTo>
                            <a:lnTo>
                              <a:pt x="61657" y="25456"/>
                            </a:lnTo>
                            <a:lnTo>
                              <a:pt x="0" y="0"/>
                            </a:lnTo>
                            <a:lnTo>
                              <a:pt x="0" y="4775361"/>
                            </a:lnTo>
                            <a:lnTo>
                              <a:pt x="61657" y="4696180"/>
                            </a:lnTo>
                            <a:close/>
                          </a:path>
                        </a:pathLst>
                      </a:custGeom>
                      <a:solidFill>
                        <a:srgbClr val="6F5639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grpSp>
                    <p:nvGrpSpPr>
                      <p:cNvPr id="25" name="Graphic 2">
                        <a:extLst>
                          <a:ext uri="{FF2B5EF4-FFF2-40B4-BE49-F238E27FC236}">
                            <a16:creationId xmlns:a16="http://schemas.microsoft.com/office/drawing/2014/main" id="{146AA31F-A699-7E41-0DD4-DB91626F75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24661" y="803056"/>
                        <a:ext cx="61945" cy="4712549"/>
                        <a:chOff x="2924661" y="803056"/>
                        <a:chExt cx="61945" cy="4712549"/>
                      </a:xfrm>
                      <a:solidFill>
                        <a:srgbClr val="C29E75"/>
                      </a:solidFill>
                    </p:grpSpPr>
                    <p:grpSp>
                      <p:nvGrpSpPr>
                        <p:cNvPr id="34" name="Graphic 2">
                          <a:extLst>
                            <a:ext uri="{FF2B5EF4-FFF2-40B4-BE49-F238E27FC236}">
                              <a16:creationId xmlns:a16="http://schemas.microsoft.com/office/drawing/2014/main" id="{784A0B0F-89C9-3B4B-257C-73422662268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24661" y="803056"/>
                          <a:ext cx="61945" cy="650175"/>
                          <a:chOff x="2924661" y="803056"/>
                          <a:chExt cx="61945" cy="650175"/>
                        </a:xfrm>
                        <a:solidFill>
                          <a:srgbClr val="C29E75"/>
                        </a:solidFill>
                      </p:grpSpPr>
                      <p:sp>
                        <p:nvSpPr>
                          <p:cNvPr id="35" name="Freeform: Shape 34">
                            <a:extLst>
                              <a:ext uri="{FF2B5EF4-FFF2-40B4-BE49-F238E27FC236}">
                                <a16:creationId xmlns:a16="http://schemas.microsoft.com/office/drawing/2014/main" id="{893C33B2-76ED-AA9C-62F9-42A446D4C8D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803056"/>
                            <a:ext cx="61945" cy="81416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416 h 81416"/>
                              <a:gd name="connsiteX1" fmla="*/ 0 w 61945"/>
                              <a:gd name="connsiteY1" fmla="*/ 44350 h 81416"/>
                              <a:gd name="connsiteX2" fmla="*/ 0 w 61945"/>
                              <a:gd name="connsiteY2" fmla="*/ 36778 h 81416"/>
                              <a:gd name="connsiteX3" fmla="*/ 61946 w 61945"/>
                              <a:gd name="connsiteY3" fmla="*/ 0 h 81416"/>
                              <a:gd name="connsiteX4" fmla="*/ 61946 w 61945"/>
                              <a:gd name="connsiteY4" fmla="*/ 11033 h 81416"/>
                              <a:gd name="connsiteX5" fmla="*/ 12187 w 61945"/>
                              <a:gd name="connsiteY5" fmla="*/ 40672 h 81416"/>
                              <a:gd name="connsiteX6" fmla="*/ 61946 w 61945"/>
                              <a:gd name="connsiteY6" fmla="*/ 70383 h 81416"/>
                              <a:gd name="connsiteX7" fmla="*/ 61946 w 61945"/>
                              <a:gd name="connsiteY7" fmla="*/ 81416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416">
                                <a:moveTo>
                                  <a:pt x="61946" y="81416"/>
                                </a:moveTo>
                                <a:lnTo>
                                  <a:pt x="0" y="44350"/>
                                </a:lnTo>
                                <a:lnTo>
                                  <a:pt x="0" y="36778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672"/>
                                </a:lnTo>
                                <a:lnTo>
                                  <a:pt x="61946" y="70383"/>
                                </a:lnTo>
                                <a:lnTo>
                                  <a:pt x="61946" y="8141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36" name="Freeform: Shape 35">
                            <a:extLst>
                              <a:ext uri="{FF2B5EF4-FFF2-40B4-BE49-F238E27FC236}">
                                <a16:creationId xmlns:a16="http://schemas.microsoft.com/office/drawing/2014/main" id="{0F043E85-858D-E28F-E22B-719FEF35E3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884472"/>
                            <a:ext cx="61945" cy="81199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200 h 81199"/>
                              <a:gd name="connsiteX1" fmla="*/ 0 w 61945"/>
                              <a:gd name="connsiteY1" fmla="*/ 44422 h 81199"/>
                              <a:gd name="connsiteX2" fmla="*/ 0 w 61945"/>
                              <a:gd name="connsiteY2" fmla="*/ 36778 h 81199"/>
                              <a:gd name="connsiteX3" fmla="*/ 61946 w 61945"/>
                              <a:gd name="connsiteY3" fmla="*/ 0 h 81199"/>
                              <a:gd name="connsiteX4" fmla="*/ 61946 w 61945"/>
                              <a:gd name="connsiteY4" fmla="*/ 10745 h 81199"/>
                              <a:gd name="connsiteX5" fmla="*/ 12187 w 61945"/>
                              <a:gd name="connsiteY5" fmla="*/ 40456 h 81199"/>
                              <a:gd name="connsiteX6" fmla="*/ 61946 w 61945"/>
                              <a:gd name="connsiteY6" fmla="*/ 70167 h 81199"/>
                              <a:gd name="connsiteX7" fmla="*/ 61946 w 61945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199">
                                <a:moveTo>
                                  <a:pt x="61946" y="81200"/>
                                </a:moveTo>
                                <a:lnTo>
                                  <a:pt x="0" y="44422"/>
                                </a:lnTo>
                                <a:lnTo>
                                  <a:pt x="0" y="36778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0745"/>
                                </a:lnTo>
                                <a:lnTo>
                                  <a:pt x="12187" y="40456"/>
                                </a:lnTo>
                                <a:lnTo>
                                  <a:pt x="61946" y="70167"/>
                                </a:lnTo>
                                <a:lnTo>
                                  <a:pt x="61946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37" name="Freeform: Shape 36">
                            <a:extLst>
                              <a:ext uri="{FF2B5EF4-FFF2-40B4-BE49-F238E27FC236}">
                                <a16:creationId xmlns:a16="http://schemas.microsoft.com/office/drawing/2014/main" id="{855F9621-7147-B977-8A52-6965CC7A5CD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965672"/>
                            <a:ext cx="61945" cy="81127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128 h 81127"/>
                              <a:gd name="connsiteX1" fmla="*/ 0 w 61945"/>
                              <a:gd name="connsiteY1" fmla="*/ 44422 h 81127"/>
                              <a:gd name="connsiteX2" fmla="*/ 0 w 61945"/>
                              <a:gd name="connsiteY2" fmla="*/ 36778 h 81127"/>
                              <a:gd name="connsiteX3" fmla="*/ 61946 w 61945"/>
                              <a:gd name="connsiteY3" fmla="*/ 0 h 81127"/>
                              <a:gd name="connsiteX4" fmla="*/ 61946 w 61945"/>
                              <a:gd name="connsiteY4" fmla="*/ 11033 h 81127"/>
                              <a:gd name="connsiteX5" fmla="*/ 12187 w 61945"/>
                              <a:gd name="connsiteY5" fmla="*/ 40744 h 81127"/>
                              <a:gd name="connsiteX6" fmla="*/ 61946 w 61945"/>
                              <a:gd name="connsiteY6" fmla="*/ 70094 h 81127"/>
                              <a:gd name="connsiteX7" fmla="*/ 61946 w 61945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127">
                                <a:moveTo>
                                  <a:pt x="61946" y="81128"/>
                                </a:moveTo>
                                <a:lnTo>
                                  <a:pt x="0" y="44422"/>
                                </a:lnTo>
                                <a:lnTo>
                                  <a:pt x="0" y="36778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744"/>
                                </a:lnTo>
                                <a:lnTo>
                                  <a:pt x="61946" y="70094"/>
                                </a:lnTo>
                                <a:lnTo>
                                  <a:pt x="61946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2" name="Freeform: Shape 41">
                            <a:extLst>
                              <a:ext uri="{FF2B5EF4-FFF2-40B4-BE49-F238E27FC236}">
                                <a16:creationId xmlns:a16="http://schemas.microsoft.com/office/drawing/2014/main" id="{27382C3E-742E-78FB-024E-376F10FA2C3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046800"/>
                            <a:ext cx="61945" cy="81199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200 h 81199"/>
                              <a:gd name="connsiteX1" fmla="*/ 0 w 61945"/>
                              <a:gd name="connsiteY1" fmla="*/ 44422 h 81199"/>
                              <a:gd name="connsiteX2" fmla="*/ 0 w 61945"/>
                              <a:gd name="connsiteY2" fmla="*/ 36778 h 81199"/>
                              <a:gd name="connsiteX3" fmla="*/ 61946 w 61945"/>
                              <a:gd name="connsiteY3" fmla="*/ 0 h 81199"/>
                              <a:gd name="connsiteX4" fmla="*/ 61946 w 61945"/>
                              <a:gd name="connsiteY4" fmla="*/ 11033 h 81199"/>
                              <a:gd name="connsiteX5" fmla="*/ 12187 w 61945"/>
                              <a:gd name="connsiteY5" fmla="*/ 40744 h 81199"/>
                              <a:gd name="connsiteX6" fmla="*/ 61946 w 61945"/>
                              <a:gd name="connsiteY6" fmla="*/ 70455 h 81199"/>
                              <a:gd name="connsiteX7" fmla="*/ 61946 w 61945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199">
                                <a:moveTo>
                                  <a:pt x="61946" y="81200"/>
                                </a:moveTo>
                                <a:lnTo>
                                  <a:pt x="0" y="44422"/>
                                </a:lnTo>
                                <a:lnTo>
                                  <a:pt x="0" y="36778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744"/>
                                </a:lnTo>
                                <a:lnTo>
                                  <a:pt x="61946" y="70455"/>
                                </a:lnTo>
                                <a:lnTo>
                                  <a:pt x="61946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3" name="Freeform: Shape 42">
                            <a:extLst>
                              <a:ext uri="{FF2B5EF4-FFF2-40B4-BE49-F238E27FC236}">
                                <a16:creationId xmlns:a16="http://schemas.microsoft.com/office/drawing/2014/main" id="{D4E5A6A2-C259-E442-4979-B0A111A6149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128000"/>
                            <a:ext cx="61945" cy="81416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416 h 81416"/>
                              <a:gd name="connsiteX1" fmla="*/ 0 w 61945"/>
                              <a:gd name="connsiteY1" fmla="*/ 44710 h 81416"/>
                              <a:gd name="connsiteX2" fmla="*/ 0 w 61945"/>
                              <a:gd name="connsiteY2" fmla="*/ 37066 h 81416"/>
                              <a:gd name="connsiteX3" fmla="*/ 61946 w 61945"/>
                              <a:gd name="connsiteY3" fmla="*/ 0 h 81416"/>
                              <a:gd name="connsiteX4" fmla="*/ 61946 w 61945"/>
                              <a:gd name="connsiteY4" fmla="*/ 11033 h 81416"/>
                              <a:gd name="connsiteX5" fmla="*/ 12187 w 61945"/>
                              <a:gd name="connsiteY5" fmla="*/ 40744 h 81416"/>
                              <a:gd name="connsiteX6" fmla="*/ 61946 w 61945"/>
                              <a:gd name="connsiteY6" fmla="*/ 70455 h 81416"/>
                              <a:gd name="connsiteX7" fmla="*/ 61946 w 61945"/>
                              <a:gd name="connsiteY7" fmla="*/ 81416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416">
                                <a:moveTo>
                                  <a:pt x="61946" y="81416"/>
                                </a:moveTo>
                                <a:lnTo>
                                  <a:pt x="0" y="44710"/>
                                </a:lnTo>
                                <a:lnTo>
                                  <a:pt x="0" y="37066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744"/>
                                </a:lnTo>
                                <a:lnTo>
                                  <a:pt x="61946" y="70455"/>
                                </a:lnTo>
                                <a:lnTo>
                                  <a:pt x="61946" y="8141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4" name="Freeform: Shape 43">
                            <a:extLst>
                              <a:ext uri="{FF2B5EF4-FFF2-40B4-BE49-F238E27FC236}">
                                <a16:creationId xmlns:a16="http://schemas.microsoft.com/office/drawing/2014/main" id="{2F7E300E-F5E7-8448-DCBD-5E52633FF8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209416"/>
                            <a:ext cx="61945" cy="81199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200 h 81199"/>
                              <a:gd name="connsiteX1" fmla="*/ 0 w 61945"/>
                              <a:gd name="connsiteY1" fmla="*/ 44422 h 81199"/>
                              <a:gd name="connsiteX2" fmla="*/ 0 w 61945"/>
                              <a:gd name="connsiteY2" fmla="*/ 36778 h 81199"/>
                              <a:gd name="connsiteX3" fmla="*/ 61946 w 61945"/>
                              <a:gd name="connsiteY3" fmla="*/ 0 h 81199"/>
                              <a:gd name="connsiteX4" fmla="*/ 61946 w 61945"/>
                              <a:gd name="connsiteY4" fmla="*/ 11033 h 81199"/>
                              <a:gd name="connsiteX5" fmla="*/ 12187 w 61945"/>
                              <a:gd name="connsiteY5" fmla="*/ 40456 h 81199"/>
                              <a:gd name="connsiteX6" fmla="*/ 61946 w 61945"/>
                              <a:gd name="connsiteY6" fmla="*/ 70166 h 81199"/>
                              <a:gd name="connsiteX7" fmla="*/ 61946 w 61945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199">
                                <a:moveTo>
                                  <a:pt x="61946" y="81200"/>
                                </a:moveTo>
                                <a:lnTo>
                                  <a:pt x="0" y="44422"/>
                                </a:lnTo>
                                <a:lnTo>
                                  <a:pt x="0" y="36778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456"/>
                                </a:lnTo>
                                <a:lnTo>
                                  <a:pt x="61946" y="70166"/>
                                </a:lnTo>
                                <a:lnTo>
                                  <a:pt x="61946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5" name="Freeform: Shape 44">
                            <a:extLst>
                              <a:ext uri="{FF2B5EF4-FFF2-40B4-BE49-F238E27FC236}">
                                <a16:creationId xmlns:a16="http://schemas.microsoft.com/office/drawing/2014/main" id="{5787D4CF-05CF-3043-C110-355B13B5383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290616"/>
                            <a:ext cx="61945" cy="81199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200 h 81199"/>
                              <a:gd name="connsiteX1" fmla="*/ 0 w 61945"/>
                              <a:gd name="connsiteY1" fmla="*/ 44422 h 81199"/>
                              <a:gd name="connsiteX2" fmla="*/ 0 w 61945"/>
                              <a:gd name="connsiteY2" fmla="*/ 36778 h 81199"/>
                              <a:gd name="connsiteX3" fmla="*/ 61946 w 61945"/>
                              <a:gd name="connsiteY3" fmla="*/ 0 h 81199"/>
                              <a:gd name="connsiteX4" fmla="*/ 61946 w 61945"/>
                              <a:gd name="connsiteY4" fmla="*/ 11033 h 81199"/>
                              <a:gd name="connsiteX5" fmla="*/ 12187 w 61945"/>
                              <a:gd name="connsiteY5" fmla="*/ 40744 h 81199"/>
                              <a:gd name="connsiteX6" fmla="*/ 61946 w 61945"/>
                              <a:gd name="connsiteY6" fmla="*/ 70455 h 81199"/>
                              <a:gd name="connsiteX7" fmla="*/ 61946 w 61945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199">
                                <a:moveTo>
                                  <a:pt x="61946" y="81200"/>
                                </a:moveTo>
                                <a:lnTo>
                                  <a:pt x="0" y="44422"/>
                                </a:lnTo>
                                <a:lnTo>
                                  <a:pt x="0" y="36778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744"/>
                                </a:lnTo>
                                <a:lnTo>
                                  <a:pt x="61946" y="70455"/>
                                </a:lnTo>
                                <a:lnTo>
                                  <a:pt x="61946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6" name="Freeform: Shape 45">
                            <a:extLst>
                              <a:ext uri="{FF2B5EF4-FFF2-40B4-BE49-F238E27FC236}">
                                <a16:creationId xmlns:a16="http://schemas.microsoft.com/office/drawing/2014/main" id="{5C30659D-B6D7-380B-510C-18EB5E20EAE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371816"/>
                            <a:ext cx="61945" cy="81416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416 h 81416"/>
                              <a:gd name="connsiteX1" fmla="*/ 0 w 61945"/>
                              <a:gd name="connsiteY1" fmla="*/ 44350 h 81416"/>
                              <a:gd name="connsiteX2" fmla="*/ 0 w 61945"/>
                              <a:gd name="connsiteY2" fmla="*/ 36706 h 81416"/>
                              <a:gd name="connsiteX3" fmla="*/ 61946 w 61945"/>
                              <a:gd name="connsiteY3" fmla="*/ 0 h 81416"/>
                              <a:gd name="connsiteX4" fmla="*/ 61946 w 61945"/>
                              <a:gd name="connsiteY4" fmla="*/ 11033 h 81416"/>
                              <a:gd name="connsiteX5" fmla="*/ 12187 w 61945"/>
                              <a:gd name="connsiteY5" fmla="*/ 40672 h 81416"/>
                              <a:gd name="connsiteX6" fmla="*/ 61946 w 61945"/>
                              <a:gd name="connsiteY6" fmla="*/ 70383 h 81416"/>
                              <a:gd name="connsiteX7" fmla="*/ 61946 w 61945"/>
                              <a:gd name="connsiteY7" fmla="*/ 81416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416">
                                <a:moveTo>
                                  <a:pt x="61946" y="81416"/>
                                </a:moveTo>
                                <a:lnTo>
                                  <a:pt x="0" y="44350"/>
                                </a:lnTo>
                                <a:lnTo>
                                  <a:pt x="0" y="36706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672"/>
                                </a:lnTo>
                                <a:lnTo>
                                  <a:pt x="61946" y="70383"/>
                                </a:lnTo>
                                <a:lnTo>
                                  <a:pt x="61946" y="8141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</p:grpSp>
                    <p:grpSp>
                      <p:nvGrpSpPr>
                        <p:cNvPr id="47" name="Graphic 2">
                          <a:extLst>
                            <a:ext uri="{FF2B5EF4-FFF2-40B4-BE49-F238E27FC236}">
                              <a16:creationId xmlns:a16="http://schemas.microsoft.com/office/drawing/2014/main" id="{AB5F4859-9F83-5FA0-C40F-1E2AC705195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24661" y="1453232"/>
                          <a:ext cx="61945" cy="649887"/>
                          <a:chOff x="2924661" y="1453232"/>
                          <a:chExt cx="61945" cy="649887"/>
                        </a:xfrm>
                        <a:solidFill>
                          <a:srgbClr val="C29E75"/>
                        </a:solidFill>
                      </p:grpSpPr>
                      <p:sp>
                        <p:nvSpPr>
                          <p:cNvPr id="48" name="Freeform: Shape 47">
                            <a:extLst>
                              <a:ext uri="{FF2B5EF4-FFF2-40B4-BE49-F238E27FC236}">
                                <a16:creationId xmlns:a16="http://schemas.microsoft.com/office/drawing/2014/main" id="{FE8ECA60-C169-C760-9F1F-44D800BFDB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453232"/>
                            <a:ext cx="61945" cy="81199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200 h 81199"/>
                              <a:gd name="connsiteX1" fmla="*/ 0 w 61945"/>
                              <a:gd name="connsiteY1" fmla="*/ 44422 h 81199"/>
                              <a:gd name="connsiteX2" fmla="*/ 0 w 61945"/>
                              <a:gd name="connsiteY2" fmla="*/ 36778 h 81199"/>
                              <a:gd name="connsiteX3" fmla="*/ 61946 w 61945"/>
                              <a:gd name="connsiteY3" fmla="*/ 0 h 81199"/>
                              <a:gd name="connsiteX4" fmla="*/ 61946 w 61945"/>
                              <a:gd name="connsiteY4" fmla="*/ 10745 h 81199"/>
                              <a:gd name="connsiteX5" fmla="*/ 12187 w 61945"/>
                              <a:gd name="connsiteY5" fmla="*/ 40456 h 81199"/>
                              <a:gd name="connsiteX6" fmla="*/ 61946 w 61945"/>
                              <a:gd name="connsiteY6" fmla="*/ 70166 h 81199"/>
                              <a:gd name="connsiteX7" fmla="*/ 61946 w 61945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199">
                                <a:moveTo>
                                  <a:pt x="61946" y="81200"/>
                                </a:moveTo>
                                <a:lnTo>
                                  <a:pt x="0" y="44422"/>
                                </a:lnTo>
                                <a:lnTo>
                                  <a:pt x="0" y="36778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0745"/>
                                </a:lnTo>
                                <a:lnTo>
                                  <a:pt x="12187" y="40456"/>
                                </a:lnTo>
                                <a:lnTo>
                                  <a:pt x="61946" y="70166"/>
                                </a:lnTo>
                                <a:lnTo>
                                  <a:pt x="61946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" name="Freeform: Shape 48">
                            <a:extLst>
                              <a:ext uri="{FF2B5EF4-FFF2-40B4-BE49-F238E27FC236}">
                                <a16:creationId xmlns:a16="http://schemas.microsoft.com/office/drawing/2014/main" id="{F6FBA115-278B-EC86-6BD1-D6F46CA6445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534432"/>
                            <a:ext cx="61945" cy="81127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128 h 81127"/>
                              <a:gd name="connsiteX1" fmla="*/ 0 w 61945"/>
                              <a:gd name="connsiteY1" fmla="*/ 44350 h 81127"/>
                              <a:gd name="connsiteX2" fmla="*/ 0 w 61945"/>
                              <a:gd name="connsiteY2" fmla="*/ 36778 h 81127"/>
                              <a:gd name="connsiteX3" fmla="*/ 61946 w 61945"/>
                              <a:gd name="connsiteY3" fmla="*/ 0 h 81127"/>
                              <a:gd name="connsiteX4" fmla="*/ 61946 w 61945"/>
                              <a:gd name="connsiteY4" fmla="*/ 11033 h 81127"/>
                              <a:gd name="connsiteX5" fmla="*/ 12187 w 61945"/>
                              <a:gd name="connsiteY5" fmla="*/ 40672 h 81127"/>
                              <a:gd name="connsiteX6" fmla="*/ 61946 w 61945"/>
                              <a:gd name="connsiteY6" fmla="*/ 70094 h 81127"/>
                              <a:gd name="connsiteX7" fmla="*/ 61946 w 61945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127">
                                <a:moveTo>
                                  <a:pt x="61946" y="81128"/>
                                </a:moveTo>
                                <a:lnTo>
                                  <a:pt x="0" y="44350"/>
                                </a:lnTo>
                                <a:lnTo>
                                  <a:pt x="0" y="36778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672"/>
                                </a:lnTo>
                                <a:lnTo>
                                  <a:pt x="61946" y="70094"/>
                                </a:lnTo>
                                <a:lnTo>
                                  <a:pt x="61946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0" name="Freeform: Shape 49">
                            <a:extLst>
                              <a:ext uri="{FF2B5EF4-FFF2-40B4-BE49-F238E27FC236}">
                                <a16:creationId xmlns:a16="http://schemas.microsoft.com/office/drawing/2014/main" id="{7C1EA222-3FA2-3372-3566-AC83CD88C7E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615560"/>
                            <a:ext cx="61945" cy="81199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200 h 81199"/>
                              <a:gd name="connsiteX1" fmla="*/ 0 w 61945"/>
                              <a:gd name="connsiteY1" fmla="*/ 44422 h 81199"/>
                              <a:gd name="connsiteX2" fmla="*/ 0 w 61945"/>
                              <a:gd name="connsiteY2" fmla="*/ 36778 h 81199"/>
                              <a:gd name="connsiteX3" fmla="*/ 61946 w 61945"/>
                              <a:gd name="connsiteY3" fmla="*/ 0 h 81199"/>
                              <a:gd name="connsiteX4" fmla="*/ 61946 w 61945"/>
                              <a:gd name="connsiteY4" fmla="*/ 11033 h 81199"/>
                              <a:gd name="connsiteX5" fmla="*/ 12187 w 61945"/>
                              <a:gd name="connsiteY5" fmla="*/ 40744 h 81199"/>
                              <a:gd name="connsiteX6" fmla="*/ 61946 w 61945"/>
                              <a:gd name="connsiteY6" fmla="*/ 70455 h 81199"/>
                              <a:gd name="connsiteX7" fmla="*/ 61946 w 61945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199">
                                <a:moveTo>
                                  <a:pt x="61946" y="81200"/>
                                </a:moveTo>
                                <a:lnTo>
                                  <a:pt x="0" y="44422"/>
                                </a:lnTo>
                                <a:lnTo>
                                  <a:pt x="0" y="36778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744"/>
                                </a:lnTo>
                                <a:lnTo>
                                  <a:pt x="61946" y="70455"/>
                                </a:lnTo>
                                <a:lnTo>
                                  <a:pt x="61946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1" name="Freeform: Shape 50">
                            <a:extLst>
                              <a:ext uri="{FF2B5EF4-FFF2-40B4-BE49-F238E27FC236}">
                                <a16:creationId xmlns:a16="http://schemas.microsoft.com/office/drawing/2014/main" id="{8FE089F0-1125-51B9-744A-2C13650255E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696760"/>
                            <a:ext cx="61945" cy="81416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416 h 81416"/>
                              <a:gd name="connsiteX1" fmla="*/ 0 w 61945"/>
                              <a:gd name="connsiteY1" fmla="*/ 44711 h 81416"/>
                              <a:gd name="connsiteX2" fmla="*/ 0 w 61945"/>
                              <a:gd name="connsiteY2" fmla="*/ 37066 h 81416"/>
                              <a:gd name="connsiteX3" fmla="*/ 61946 w 61945"/>
                              <a:gd name="connsiteY3" fmla="*/ 0 h 81416"/>
                              <a:gd name="connsiteX4" fmla="*/ 61946 w 61945"/>
                              <a:gd name="connsiteY4" fmla="*/ 11033 h 81416"/>
                              <a:gd name="connsiteX5" fmla="*/ 12187 w 61945"/>
                              <a:gd name="connsiteY5" fmla="*/ 40744 h 81416"/>
                              <a:gd name="connsiteX6" fmla="*/ 61946 w 61945"/>
                              <a:gd name="connsiteY6" fmla="*/ 70383 h 81416"/>
                              <a:gd name="connsiteX7" fmla="*/ 61946 w 61945"/>
                              <a:gd name="connsiteY7" fmla="*/ 81416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416">
                                <a:moveTo>
                                  <a:pt x="61946" y="81416"/>
                                </a:moveTo>
                                <a:lnTo>
                                  <a:pt x="0" y="44711"/>
                                </a:lnTo>
                                <a:lnTo>
                                  <a:pt x="0" y="37066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744"/>
                                </a:lnTo>
                                <a:lnTo>
                                  <a:pt x="61946" y="70383"/>
                                </a:lnTo>
                                <a:lnTo>
                                  <a:pt x="61946" y="8141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2" name="Freeform: Shape 51">
                            <a:extLst>
                              <a:ext uri="{FF2B5EF4-FFF2-40B4-BE49-F238E27FC236}">
                                <a16:creationId xmlns:a16="http://schemas.microsoft.com/office/drawing/2014/main" id="{4A55377A-6B87-E3F1-B982-CCE53EC5C1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778176"/>
                            <a:ext cx="61945" cy="81199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200 h 81199"/>
                              <a:gd name="connsiteX1" fmla="*/ 0 w 61945"/>
                              <a:gd name="connsiteY1" fmla="*/ 44422 h 81199"/>
                              <a:gd name="connsiteX2" fmla="*/ 0 w 61945"/>
                              <a:gd name="connsiteY2" fmla="*/ 36778 h 81199"/>
                              <a:gd name="connsiteX3" fmla="*/ 61946 w 61945"/>
                              <a:gd name="connsiteY3" fmla="*/ 0 h 81199"/>
                              <a:gd name="connsiteX4" fmla="*/ 61946 w 61945"/>
                              <a:gd name="connsiteY4" fmla="*/ 11033 h 81199"/>
                              <a:gd name="connsiteX5" fmla="*/ 12187 w 61945"/>
                              <a:gd name="connsiteY5" fmla="*/ 40744 h 81199"/>
                              <a:gd name="connsiteX6" fmla="*/ 61946 w 61945"/>
                              <a:gd name="connsiteY6" fmla="*/ 70166 h 81199"/>
                              <a:gd name="connsiteX7" fmla="*/ 61946 w 61945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199">
                                <a:moveTo>
                                  <a:pt x="61946" y="81200"/>
                                </a:moveTo>
                                <a:lnTo>
                                  <a:pt x="0" y="44422"/>
                                </a:lnTo>
                                <a:lnTo>
                                  <a:pt x="0" y="36778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744"/>
                                </a:lnTo>
                                <a:lnTo>
                                  <a:pt x="61946" y="70166"/>
                                </a:lnTo>
                                <a:lnTo>
                                  <a:pt x="61946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" name="Freeform: Shape 52">
                            <a:extLst>
                              <a:ext uri="{FF2B5EF4-FFF2-40B4-BE49-F238E27FC236}">
                                <a16:creationId xmlns:a16="http://schemas.microsoft.com/office/drawing/2014/main" id="{32CBA980-B6F2-CC28-C4A4-F63CC9F6460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859376"/>
                            <a:ext cx="61945" cy="81199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200 h 81199"/>
                              <a:gd name="connsiteX1" fmla="*/ 0 w 61945"/>
                              <a:gd name="connsiteY1" fmla="*/ 44350 h 81199"/>
                              <a:gd name="connsiteX2" fmla="*/ 0 w 61945"/>
                              <a:gd name="connsiteY2" fmla="*/ 36706 h 81199"/>
                              <a:gd name="connsiteX3" fmla="*/ 61946 w 61945"/>
                              <a:gd name="connsiteY3" fmla="*/ 0 h 81199"/>
                              <a:gd name="connsiteX4" fmla="*/ 61946 w 61945"/>
                              <a:gd name="connsiteY4" fmla="*/ 11033 h 81199"/>
                              <a:gd name="connsiteX5" fmla="*/ 12187 w 61945"/>
                              <a:gd name="connsiteY5" fmla="*/ 40672 h 81199"/>
                              <a:gd name="connsiteX6" fmla="*/ 61946 w 61945"/>
                              <a:gd name="connsiteY6" fmla="*/ 70383 h 81199"/>
                              <a:gd name="connsiteX7" fmla="*/ 61946 w 61945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199">
                                <a:moveTo>
                                  <a:pt x="61946" y="81200"/>
                                </a:moveTo>
                                <a:lnTo>
                                  <a:pt x="0" y="44350"/>
                                </a:lnTo>
                                <a:lnTo>
                                  <a:pt x="0" y="36706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672"/>
                                </a:lnTo>
                                <a:lnTo>
                                  <a:pt x="61946" y="70383"/>
                                </a:lnTo>
                                <a:lnTo>
                                  <a:pt x="61946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4" name="Freeform: Shape 53">
                            <a:extLst>
                              <a:ext uri="{FF2B5EF4-FFF2-40B4-BE49-F238E27FC236}">
                                <a16:creationId xmlns:a16="http://schemas.microsoft.com/office/drawing/2014/main" id="{C2FB34D5-4585-1BF4-48F0-729795AE96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940576"/>
                            <a:ext cx="61945" cy="81416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416 h 81416"/>
                              <a:gd name="connsiteX1" fmla="*/ 0 w 61945"/>
                              <a:gd name="connsiteY1" fmla="*/ 44638 h 81416"/>
                              <a:gd name="connsiteX2" fmla="*/ 0 w 61945"/>
                              <a:gd name="connsiteY2" fmla="*/ 36994 h 81416"/>
                              <a:gd name="connsiteX3" fmla="*/ 61946 w 61945"/>
                              <a:gd name="connsiteY3" fmla="*/ 0 h 81416"/>
                              <a:gd name="connsiteX4" fmla="*/ 61946 w 61945"/>
                              <a:gd name="connsiteY4" fmla="*/ 10961 h 81416"/>
                              <a:gd name="connsiteX5" fmla="*/ 12187 w 61945"/>
                              <a:gd name="connsiteY5" fmla="*/ 40672 h 81416"/>
                              <a:gd name="connsiteX6" fmla="*/ 61946 w 61945"/>
                              <a:gd name="connsiteY6" fmla="*/ 70383 h 81416"/>
                              <a:gd name="connsiteX7" fmla="*/ 61946 w 61945"/>
                              <a:gd name="connsiteY7" fmla="*/ 81416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416">
                                <a:moveTo>
                                  <a:pt x="61946" y="81416"/>
                                </a:moveTo>
                                <a:lnTo>
                                  <a:pt x="0" y="44638"/>
                                </a:lnTo>
                                <a:lnTo>
                                  <a:pt x="0" y="36994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0961"/>
                                </a:lnTo>
                                <a:lnTo>
                                  <a:pt x="12187" y="40672"/>
                                </a:lnTo>
                                <a:lnTo>
                                  <a:pt x="61946" y="70383"/>
                                </a:lnTo>
                                <a:lnTo>
                                  <a:pt x="61946" y="8141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5" name="Freeform: Shape 54">
                            <a:extLst>
                              <a:ext uri="{FF2B5EF4-FFF2-40B4-BE49-F238E27FC236}">
                                <a16:creationId xmlns:a16="http://schemas.microsoft.com/office/drawing/2014/main" id="{68654B7D-6F25-9C8D-07D6-64660C7E67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2021992"/>
                            <a:ext cx="61945" cy="81127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128 h 81127"/>
                              <a:gd name="connsiteX1" fmla="*/ 0 w 61945"/>
                              <a:gd name="connsiteY1" fmla="*/ 44350 h 81127"/>
                              <a:gd name="connsiteX2" fmla="*/ 0 w 61945"/>
                              <a:gd name="connsiteY2" fmla="*/ 36778 h 81127"/>
                              <a:gd name="connsiteX3" fmla="*/ 61946 w 61945"/>
                              <a:gd name="connsiteY3" fmla="*/ 0 h 81127"/>
                              <a:gd name="connsiteX4" fmla="*/ 61946 w 61945"/>
                              <a:gd name="connsiteY4" fmla="*/ 11033 h 81127"/>
                              <a:gd name="connsiteX5" fmla="*/ 12187 w 61945"/>
                              <a:gd name="connsiteY5" fmla="*/ 40456 h 81127"/>
                              <a:gd name="connsiteX6" fmla="*/ 61946 w 61945"/>
                              <a:gd name="connsiteY6" fmla="*/ 70094 h 81127"/>
                              <a:gd name="connsiteX7" fmla="*/ 61946 w 61945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127">
                                <a:moveTo>
                                  <a:pt x="61946" y="81128"/>
                                </a:moveTo>
                                <a:lnTo>
                                  <a:pt x="0" y="44350"/>
                                </a:lnTo>
                                <a:lnTo>
                                  <a:pt x="0" y="36778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456"/>
                                </a:lnTo>
                                <a:lnTo>
                                  <a:pt x="61946" y="70094"/>
                                </a:lnTo>
                                <a:lnTo>
                                  <a:pt x="61946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</p:grpSp>
                    <p:grpSp>
                      <p:nvGrpSpPr>
                        <p:cNvPr id="56" name="Graphic 2">
                          <a:extLst>
                            <a:ext uri="{FF2B5EF4-FFF2-40B4-BE49-F238E27FC236}">
                              <a16:creationId xmlns:a16="http://schemas.microsoft.com/office/drawing/2014/main" id="{E20DD01B-8C59-D4AE-E7E5-F623620F342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24661" y="2103120"/>
                          <a:ext cx="61945" cy="1300135"/>
                          <a:chOff x="2924661" y="2103120"/>
                          <a:chExt cx="61945" cy="1300135"/>
                        </a:xfrm>
                        <a:solidFill>
                          <a:srgbClr val="C29E75"/>
                        </a:solidFill>
                      </p:grpSpPr>
                      <p:grpSp>
                        <p:nvGrpSpPr>
                          <p:cNvPr id="57" name="Graphic 2">
                            <a:extLst>
                              <a:ext uri="{FF2B5EF4-FFF2-40B4-BE49-F238E27FC236}">
                                <a16:creationId xmlns:a16="http://schemas.microsoft.com/office/drawing/2014/main" id="{7FF61BC9-5586-6F0E-1B3B-E0B03802BFA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24661" y="2103120"/>
                            <a:ext cx="61945" cy="649959"/>
                            <a:chOff x="2924661" y="2103120"/>
                            <a:chExt cx="61945" cy="649959"/>
                          </a:xfrm>
                          <a:solidFill>
                            <a:srgbClr val="C29E75"/>
                          </a:solidFill>
                        </p:grpSpPr>
                        <p:sp>
                          <p:nvSpPr>
                            <p:cNvPr id="58" name="Freeform: Shape 57">
                              <a:extLst>
                                <a:ext uri="{FF2B5EF4-FFF2-40B4-BE49-F238E27FC236}">
                                  <a16:creationId xmlns:a16="http://schemas.microsoft.com/office/drawing/2014/main" id="{8E4806F5-2909-1236-5F0E-8BA737EDBB1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103120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3 h 81199"/>
                                <a:gd name="connsiteX5" fmla="*/ 12187 w 61945"/>
                                <a:gd name="connsiteY5" fmla="*/ 40744 h 81199"/>
                                <a:gd name="connsiteX6" fmla="*/ 61946 w 61945"/>
                                <a:gd name="connsiteY6" fmla="*/ 70166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166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9" name="Freeform: Shape 58">
                              <a:extLst>
                                <a:ext uri="{FF2B5EF4-FFF2-40B4-BE49-F238E27FC236}">
                                  <a16:creationId xmlns:a16="http://schemas.microsoft.com/office/drawing/2014/main" id="{609FD27C-3758-D305-96B8-E203D89480D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184319"/>
                              <a:ext cx="61945" cy="81416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16 h 81416"/>
                                <a:gd name="connsiteX1" fmla="*/ 0 w 61945"/>
                                <a:gd name="connsiteY1" fmla="*/ 44422 h 81416"/>
                                <a:gd name="connsiteX2" fmla="*/ 0 w 61945"/>
                                <a:gd name="connsiteY2" fmla="*/ 37066 h 81416"/>
                                <a:gd name="connsiteX3" fmla="*/ 61946 w 61945"/>
                                <a:gd name="connsiteY3" fmla="*/ 0 h 81416"/>
                                <a:gd name="connsiteX4" fmla="*/ 61946 w 61945"/>
                                <a:gd name="connsiteY4" fmla="*/ 11033 h 81416"/>
                                <a:gd name="connsiteX5" fmla="*/ 12187 w 61945"/>
                                <a:gd name="connsiteY5" fmla="*/ 40744 h 81416"/>
                                <a:gd name="connsiteX6" fmla="*/ 61946 w 61945"/>
                                <a:gd name="connsiteY6" fmla="*/ 70383 h 81416"/>
                                <a:gd name="connsiteX7" fmla="*/ 61946 w 61945"/>
                                <a:gd name="connsiteY7" fmla="*/ 81416 h 8141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16">
                                  <a:moveTo>
                                    <a:pt x="61946" y="81416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706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383"/>
                                  </a:lnTo>
                                  <a:lnTo>
                                    <a:pt x="61946" y="81416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60" name="Freeform: Shape 59">
                              <a:extLst>
                                <a:ext uri="{FF2B5EF4-FFF2-40B4-BE49-F238E27FC236}">
                                  <a16:creationId xmlns:a16="http://schemas.microsoft.com/office/drawing/2014/main" id="{37B51C76-1BD0-585D-0EF1-AD4900A93F9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265736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0745 h 81199"/>
                                <a:gd name="connsiteX5" fmla="*/ 12187 w 61945"/>
                                <a:gd name="connsiteY5" fmla="*/ 40456 h 81199"/>
                                <a:gd name="connsiteX6" fmla="*/ 61946 w 61945"/>
                                <a:gd name="connsiteY6" fmla="*/ 70167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0745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167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61" name="Freeform: Shape 60">
                              <a:extLst>
                                <a:ext uri="{FF2B5EF4-FFF2-40B4-BE49-F238E27FC236}">
                                  <a16:creationId xmlns:a16="http://schemas.microsoft.com/office/drawing/2014/main" id="{FE3952D1-1356-F24E-68C1-63A63DD55A4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346936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3 h 81199"/>
                                <a:gd name="connsiteX5" fmla="*/ 12187 w 61945"/>
                                <a:gd name="connsiteY5" fmla="*/ 40456 h 81199"/>
                                <a:gd name="connsiteX6" fmla="*/ 61946 w 61945"/>
                                <a:gd name="connsiteY6" fmla="*/ 70166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166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62" name="Freeform: Shape 61">
                              <a:extLst>
                                <a:ext uri="{FF2B5EF4-FFF2-40B4-BE49-F238E27FC236}">
                                  <a16:creationId xmlns:a16="http://schemas.microsoft.com/office/drawing/2014/main" id="{1B985B86-8BFA-2142-E7CD-D4799626DE4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428135"/>
                              <a:ext cx="61945" cy="81127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128 h 81127"/>
                                <a:gd name="connsiteX1" fmla="*/ 0 w 61945"/>
                                <a:gd name="connsiteY1" fmla="*/ 44350 h 81127"/>
                                <a:gd name="connsiteX2" fmla="*/ 0 w 61945"/>
                                <a:gd name="connsiteY2" fmla="*/ 36706 h 81127"/>
                                <a:gd name="connsiteX3" fmla="*/ 61946 w 61945"/>
                                <a:gd name="connsiteY3" fmla="*/ 0 h 81127"/>
                                <a:gd name="connsiteX4" fmla="*/ 61946 w 61945"/>
                                <a:gd name="connsiteY4" fmla="*/ 10961 h 81127"/>
                                <a:gd name="connsiteX5" fmla="*/ 12187 w 61945"/>
                                <a:gd name="connsiteY5" fmla="*/ 40672 h 81127"/>
                                <a:gd name="connsiteX6" fmla="*/ 61946 w 61945"/>
                                <a:gd name="connsiteY6" fmla="*/ 70383 h 81127"/>
                                <a:gd name="connsiteX7" fmla="*/ 61946 w 61945"/>
                                <a:gd name="connsiteY7" fmla="*/ 81128 h 811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27">
                                  <a:moveTo>
                                    <a:pt x="61946" y="81128"/>
                                  </a:moveTo>
                                  <a:lnTo>
                                    <a:pt x="0" y="44350"/>
                                  </a:lnTo>
                                  <a:lnTo>
                                    <a:pt x="0" y="3670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0961"/>
                                  </a:lnTo>
                                  <a:lnTo>
                                    <a:pt x="12187" y="40672"/>
                                  </a:lnTo>
                                  <a:lnTo>
                                    <a:pt x="61946" y="70383"/>
                                  </a:lnTo>
                                  <a:lnTo>
                                    <a:pt x="61946" y="8112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63" name="Freeform: Shape 62">
                              <a:extLst>
                                <a:ext uri="{FF2B5EF4-FFF2-40B4-BE49-F238E27FC236}">
                                  <a16:creationId xmlns:a16="http://schemas.microsoft.com/office/drawing/2014/main" id="{407E0859-7732-43F8-F73C-26E044917AF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509263"/>
                              <a:ext cx="61945" cy="81488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88 h 81488"/>
                                <a:gd name="connsiteX1" fmla="*/ 0 w 61945"/>
                                <a:gd name="connsiteY1" fmla="*/ 44711 h 81488"/>
                                <a:gd name="connsiteX2" fmla="*/ 0 w 61945"/>
                                <a:gd name="connsiteY2" fmla="*/ 37066 h 81488"/>
                                <a:gd name="connsiteX3" fmla="*/ 61946 w 61945"/>
                                <a:gd name="connsiteY3" fmla="*/ 0 h 81488"/>
                                <a:gd name="connsiteX4" fmla="*/ 61946 w 61945"/>
                                <a:gd name="connsiteY4" fmla="*/ 11033 h 81488"/>
                                <a:gd name="connsiteX5" fmla="*/ 12187 w 61945"/>
                                <a:gd name="connsiteY5" fmla="*/ 40744 h 81488"/>
                                <a:gd name="connsiteX6" fmla="*/ 61946 w 61945"/>
                                <a:gd name="connsiteY6" fmla="*/ 70455 h 81488"/>
                                <a:gd name="connsiteX7" fmla="*/ 61946 w 61945"/>
                                <a:gd name="connsiteY7" fmla="*/ 81488 h 8148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88">
                                  <a:moveTo>
                                    <a:pt x="61946" y="81488"/>
                                  </a:moveTo>
                                  <a:lnTo>
                                    <a:pt x="0" y="44711"/>
                                  </a:lnTo>
                                  <a:lnTo>
                                    <a:pt x="0" y="3706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455"/>
                                  </a:lnTo>
                                  <a:lnTo>
                                    <a:pt x="61946" y="8148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00" name="Freeform: Shape 4799">
                              <a:extLst>
                                <a:ext uri="{FF2B5EF4-FFF2-40B4-BE49-F238E27FC236}">
                                  <a16:creationId xmlns:a16="http://schemas.microsoft.com/office/drawing/2014/main" id="{28B62E45-7A98-0B30-BE75-14FEA1D17E3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590751"/>
                              <a:ext cx="61945" cy="81127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128 h 81127"/>
                                <a:gd name="connsiteX1" fmla="*/ 0 w 61945"/>
                                <a:gd name="connsiteY1" fmla="*/ 44350 h 81127"/>
                                <a:gd name="connsiteX2" fmla="*/ 0 w 61945"/>
                                <a:gd name="connsiteY2" fmla="*/ 36706 h 81127"/>
                                <a:gd name="connsiteX3" fmla="*/ 61946 w 61945"/>
                                <a:gd name="connsiteY3" fmla="*/ 0 h 81127"/>
                                <a:gd name="connsiteX4" fmla="*/ 61946 w 61945"/>
                                <a:gd name="connsiteY4" fmla="*/ 11033 h 81127"/>
                                <a:gd name="connsiteX5" fmla="*/ 12187 w 61945"/>
                                <a:gd name="connsiteY5" fmla="*/ 40383 h 81127"/>
                                <a:gd name="connsiteX6" fmla="*/ 61946 w 61945"/>
                                <a:gd name="connsiteY6" fmla="*/ 70094 h 81127"/>
                                <a:gd name="connsiteX7" fmla="*/ 61946 w 61945"/>
                                <a:gd name="connsiteY7" fmla="*/ 81128 h 811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27">
                                  <a:moveTo>
                                    <a:pt x="61946" y="81128"/>
                                  </a:moveTo>
                                  <a:lnTo>
                                    <a:pt x="0" y="44350"/>
                                  </a:lnTo>
                                  <a:lnTo>
                                    <a:pt x="0" y="3670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383"/>
                                  </a:lnTo>
                                  <a:lnTo>
                                    <a:pt x="61946" y="70094"/>
                                  </a:lnTo>
                                  <a:lnTo>
                                    <a:pt x="61946" y="8112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01" name="Freeform: Shape 4800">
                              <a:extLst>
                                <a:ext uri="{FF2B5EF4-FFF2-40B4-BE49-F238E27FC236}">
                                  <a16:creationId xmlns:a16="http://schemas.microsoft.com/office/drawing/2014/main" id="{A6A6822E-ED25-A446-98D7-BB003AB1E5F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671879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3 h 81199"/>
                                <a:gd name="connsiteX5" fmla="*/ 12187 w 61945"/>
                                <a:gd name="connsiteY5" fmla="*/ 40744 h 81199"/>
                                <a:gd name="connsiteX6" fmla="*/ 61946 w 61945"/>
                                <a:gd name="connsiteY6" fmla="*/ 70166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166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</p:grpSp>
                      <p:grpSp>
                        <p:nvGrpSpPr>
                          <p:cNvPr id="4802" name="Graphic 2">
                            <a:extLst>
                              <a:ext uri="{FF2B5EF4-FFF2-40B4-BE49-F238E27FC236}">
                                <a16:creationId xmlns:a16="http://schemas.microsoft.com/office/drawing/2014/main" id="{69A729FC-AE30-6570-379F-43BFC6B975A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24661" y="2753079"/>
                            <a:ext cx="61945" cy="650175"/>
                            <a:chOff x="2924661" y="2753079"/>
                            <a:chExt cx="61945" cy="650175"/>
                          </a:xfrm>
                          <a:solidFill>
                            <a:srgbClr val="C29E75"/>
                          </a:solidFill>
                        </p:grpSpPr>
                        <p:sp>
                          <p:nvSpPr>
                            <p:cNvPr id="4803" name="Freeform: Shape 4802">
                              <a:extLst>
                                <a:ext uri="{FF2B5EF4-FFF2-40B4-BE49-F238E27FC236}">
                                  <a16:creationId xmlns:a16="http://schemas.microsoft.com/office/drawing/2014/main" id="{13FFE771-12EC-6052-C0DE-9146932C264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753079"/>
                              <a:ext cx="61945" cy="81416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16 h 81416"/>
                                <a:gd name="connsiteX1" fmla="*/ 0 w 61945"/>
                                <a:gd name="connsiteY1" fmla="*/ 44638 h 81416"/>
                                <a:gd name="connsiteX2" fmla="*/ 0 w 61945"/>
                                <a:gd name="connsiteY2" fmla="*/ 37066 h 81416"/>
                                <a:gd name="connsiteX3" fmla="*/ 61946 w 61945"/>
                                <a:gd name="connsiteY3" fmla="*/ 0 h 81416"/>
                                <a:gd name="connsiteX4" fmla="*/ 61946 w 61945"/>
                                <a:gd name="connsiteY4" fmla="*/ 11033 h 81416"/>
                                <a:gd name="connsiteX5" fmla="*/ 12187 w 61945"/>
                                <a:gd name="connsiteY5" fmla="*/ 40672 h 81416"/>
                                <a:gd name="connsiteX6" fmla="*/ 61946 w 61945"/>
                                <a:gd name="connsiteY6" fmla="*/ 70383 h 81416"/>
                                <a:gd name="connsiteX7" fmla="*/ 61946 w 61945"/>
                                <a:gd name="connsiteY7" fmla="*/ 81416 h 8141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16">
                                  <a:moveTo>
                                    <a:pt x="61946" y="81416"/>
                                  </a:moveTo>
                                  <a:lnTo>
                                    <a:pt x="0" y="44638"/>
                                  </a:lnTo>
                                  <a:lnTo>
                                    <a:pt x="0" y="3706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672"/>
                                  </a:lnTo>
                                  <a:lnTo>
                                    <a:pt x="61946" y="70383"/>
                                  </a:lnTo>
                                  <a:lnTo>
                                    <a:pt x="61946" y="81416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04" name="Freeform: Shape 4803">
                              <a:extLst>
                                <a:ext uri="{FF2B5EF4-FFF2-40B4-BE49-F238E27FC236}">
                                  <a16:creationId xmlns:a16="http://schemas.microsoft.com/office/drawing/2014/main" id="{568F74C9-6EF0-287D-6EE6-148E5BEA017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834495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0745 h 81199"/>
                                <a:gd name="connsiteX5" fmla="*/ 12187 w 61945"/>
                                <a:gd name="connsiteY5" fmla="*/ 40456 h 81199"/>
                                <a:gd name="connsiteX6" fmla="*/ 61946 w 61945"/>
                                <a:gd name="connsiteY6" fmla="*/ 70167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0745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167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05" name="Freeform: Shape 4804">
                              <a:extLst>
                                <a:ext uri="{FF2B5EF4-FFF2-40B4-BE49-F238E27FC236}">
                                  <a16:creationId xmlns:a16="http://schemas.microsoft.com/office/drawing/2014/main" id="{302CEF7B-31A5-243C-9C5E-B3CA0DB8B38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915695"/>
                              <a:ext cx="61945" cy="81127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128 h 81127"/>
                                <a:gd name="connsiteX1" fmla="*/ 0 w 61945"/>
                                <a:gd name="connsiteY1" fmla="*/ 44422 h 81127"/>
                                <a:gd name="connsiteX2" fmla="*/ 0 w 61945"/>
                                <a:gd name="connsiteY2" fmla="*/ 36778 h 81127"/>
                                <a:gd name="connsiteX3" fmla="*/ 61946 w 61945"/>
                                <a:gd name="connsiteY3" fmla="*/ 0 h 81127"/>
                                <a:gd name="connsiteX4" fmla="*/ 61946 w 61945"/>
                                <a:gd name="connsiteY4" fmla="*/ 11033 h 81127"/>
                                <a:gd name="connsiteX5" fmla="*/ 12187 w 61945"/>
                                <a:gd name="connsiteY5" fmla="*/ 40744 h 81127"/>
                                <a:gd name="connsiteX6" fmla="*/ 61946 w 61945"/>
                                <a:gd name="connsiteY6" fmla="*/ 70094 h 81127"/>
                                <a:gd name="connsiteX7" fmla="*/ 61946 w 61945"/>
                                <a:gd name="connsiteY7" fmla="*/ 81128 h 811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27">
                                  <a:moveTo>
                                    <a:pt x="61946" y="81128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094"/>
                                  </a:lnTo>
                                  <a:lnTo>
                                    <a:pt x="61946" y="8112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06" name="Freeform: Shape 4805">
                              <a:extLst>
                                <a:ext uri="{FF2B5EF4-FFF2-40B4-BE49-F238E27FC236}">
                                  <a16:creationId xmlns:a16="http://schemas.microsoft.com/office/drawing/2014/main" id="{387D792D-2228-44F0-67D2-1F71BC7BA7A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996823"/>
                              <a:ext cx="61945" cy="81488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88 h 81488"/>
                                <a:gd name="connsiteX1" fmla="*/ 0 w 61945"/>
                                <a:gd name="connsiteY1" fmla="*/ 44422 h 81488"/>
                                <a:gd name="connsiteX2" fmla="*/ 0 w 61945"/>
                                <a:gd name="connsiteY2" fmla="*/ 36778 h 81488"/>
                                <a:gd name="connsiteX3" fmla="*/ 61946 w 61945"/>
                                <a:gd name="connsiteY3" fmla="*/ 0 h 81488"/>
                                <a:gd name="connsiteX4" fmla="*/ 61946 w 61945"/>
                                <a:gd name="connsiteY4" fmla="*/ 11033 h 81488"/>
                                <a:gd name="connsiteX5" fmla="*/ 12187 w 61945"/>
                                <a:gd name="connsiteY5" fmla="*/ 40744 h 81488"/>
                                <a:gd name="connsiteX6" fmla="*/ 61946 w 61945"/>
                                <a:gd name="connsiteY6" fmla="*/ 70455 h 81488"/>
                                <a:gd name="connsiteX7" fmla="*/ 61946 w 61945"/>
                                <a:gd name="connsiteY7" fmla="*/ 81488 h 8148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88">
                                  <a:moveTo>
                                    <a:pt x="61946" y="81488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455"/>
                                  </a:lnTo>
                                  <a:lnTo>
                                    <a:pt x="61946" y="8148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11" name="Freeform: Shape 4810">
                              <a:extLst>
                                <a:ext uri="{FF2B5EF4-FFF2-40B4-BE49-F238E27FC236}">
                                  <a16:creationId xmlns:a16="http://schemas.microsoft.com/office/drawing/2014/main" id="{0288654A-B134-CDFE-55CB-AA88A57CBF0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078311"/>
                              <a:ext cx="61945" cy="81127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128 h 81127"/>
                                <a:gd name="connsiteX1" fmla="*/ 0 w 61945"/>
                                <a:gd name="connsiteY1" fmla="*/ 44422 h 81127"/>
                                <a:gd name="connsiteX2" fmla="*/ 0 w 61945"/>
                                <a:gd name="connsiteY2" fmla="*/ 36778 h 81127"/>
                                <a:gd name="connsiteX3" fmla="*/ 61946 w 61945"/>
                                <a:gd name="connsiteY3" fmla="*/ 0 h 81127"/>
                                <a:gd name="connsiteX4" fmla="*/ 61946 w 61945"/>
                                <a:gd name="connsiteY4" fmla="*/ 10745 h 81127"/>
                                <a:gd name="connsiteX5" fmla="*/ 12187 w 61945"/>
                                <a:gd name="connsiteY5" fmla="*/ 40456 h 81127"/>
                                <a:gd name="connsiteX6" fmla="*/ 61946 w 61945"/>
                                <a:gd name="connsiteY6" fmla="*/ 70167 h 81127"/>
                                <a:gd name="connsiteX7" fmla="*/ 61946 w 61945"/>
                                <a:gd name="connsiteY7" fmla="*/ 81128 h 811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27">
                                  <a:moveTo>
                                    <a:pt x="61946" y="81128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0745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167"/>
                                  </a:lnTo>
                                  <a:lnTo>
                                    <a:pt x="61946" y="8112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12" name="Freeform: Shape 4811">
                              <a:extLst>
                                <a:ext uri="{FF2B5EF4-FFF2-40B4-BE49-F238E27FC236}">
                                  <a16:creationId xmlns:a16="http://schemas.microsoft.com/office/drawing/2014/main" id="{032EFDA8-280E-7E37-3D97-3E7DE1CBFF8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159439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3 h 81199"/>
                                <a:gd name="connsiteX5" fmla="*/ 12187 w 61945"/>
                                <a:gd name="connsiteY5" fmla="*/ 40744 h 81199"/>
                                <a:gd name="connsiteX6" fmla="*/ 61946 w 61945"/>
                                <a:gd name="connsiteY6" fmla="*/ 70167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167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13" name="Freeform: Shape 4812">
                              <a:extLst>
                                <a:ext uri="{FF2B5EF4-FFF2-40B4-BE49-F238E27FC236}">
                                  <a16:creationId xmlns:a16="http://schemas.microsoft.com/office/drawing/2014/main" id="{D1501C73-0F45-9071-DD16-E20C4B5D612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240639"/>
                              <a:ext cx="61945" cy="81127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128 h 81127"/>
                                <a:gd name="connsiteX1" fmla="*/ 0 w 61945"/>
                                <a:gd name="connsiteY1" fmla="*/ 44350 h 81127"/>
                                <a:gd name="connsiteX2" fmla="*/ 0 w 61945"/>
                                <a:gd name="connsiteY2" fmla="*/ 36778 h 81127"/>
                                <a:gd name="connsiteX3" fmla="*/ 61946 w 61945"/>
                                <a:gd name="connsiteY3" fmla="*/ 0 h 81127"/>
                                <a:gd name="connsiteX4" fmla="*/ 61946 w 61945"/>
                                <a:gd name="connsiteY4" fmla="*/ 11033 h 81127"/>
                                <a:gd name="connsiteX5" fmla="*/ 12187 w 61945"/>
                                <a:gd name="connsiteY5" fmla="*/ 40672 h 81127"/>
                                <a:gd name="connsiteX6" fmla="*/ 61946 w 61945"/>
                                <a:gd name="connsiteY6" fmla="*/ 70383 h 81127"/>
                                <a:gd name="connsiteX7" fmla="*/ 61946 w 61945"/>
                                <a:gd name="connsiteY7" fmla="*/ 81128 h 811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27">
                                  <a:moveTo>
                                    <a:pt x="61946" y="81128"/>
                                  </a:moveTo>
                                  <a:lnTo>
                                    <a:pt x="0" y="44350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672"/>
                                  </a:lnTo>
                                  <a:lnTo>
                                    <a:pt x="61946" y="70383"/>
                                  </a:lnTo>
                                  <a:lnTo>
                                    <a:pt x="61946" y="8112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14" name="Freeform: Shape 4813">
                              <a:extLst>
                                <a:ext uri="{FF2B5EF4-FFF2-40B4-BE49-F238E27FC236}">
                                  <a16:creationId xmlns:a16="http://schemas.microsoft.com/office/drawing/2014/main" id="{620018C8-383B-72B1-CDA4-09CEE051120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321767"/>
                              <a:ext cx="61945" cy="81488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88 h 81488"/>
                                <a:gd name="connsiteX1" fmla="*/ 0 w 61945"/>
                                <a:gd name="connsiteY1" fmla="*/ 44710 h 81488"/>
                                <a:gd name="connsiteX2" fmla="*/ 0 w 61945"/>
                                <a:gd name="connsiteY2" fmla="*/ 37066 h 81488"/>
                                <a:gd name="connsiteX3" fmla="*/ 61946 w 61945"/>
                                <a:gd name="connsiteY3" fmla="*/ 0 h 81488"/>
                                <a:gd name="connsiteX4" fmla="*/ 61946 w 61945"/>
                                <a:gd name="connsiteY4" fmla="*/ 11033 h 81488"/>
                                <a:gd name="connsiteX5" fmla="*/ 12187 w 61945"/>
                                <a:gd name="connsiteY5" fmla="*/ 40744 h 81488"/>
                                <a:gd name="connsiteX6" fmla="*/ 61946 w 61945"/>
                                <a:gd name="connsiteY6" fmla="*/ 70455 h 81488"/>
                                <a:gd name="connsiteX7" fmla="*/ 61946 w 61945"/>
                                <a:gd name="connsiteY7" fmla="*/ 81488 h 8148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88">
                                  <a:moveTo>
                                    <a:pt x="61946" y="81488"/>
                                  </a:moveTo>
                                  <a:lnTo>
                                    <a:pt x="0" y="44710"/>
                                  </a:lnTo>
                                  <a:lnTo>
                                    <a:pt x="0" y="3706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455"/>
                                  </a:lnTo>
                                  <a:lnTo>
                                    <a:pt x="61946" y="8148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</p:grpSp>
                    </p:grpSp>
                    <p:grpSp>
                      <p:nvGrpSpPr>
                        <p:cNvPr id="4815" name="Graphic 2">
                          <a:extLst>
                            <a:ext uri="{FF2B5EF4-FFF2-40B4-BE49-F238E27FC236}">
                              <a16:creationId xmlns:a16="http://schemas.microsoft.com/office/drawing/2014/main" id="{1C897A20-BCFA-5C78-B53D-B0442003F9B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24661" y="3403255"/>
                          <a:ext cx="61945" cy="1300063"/>
                          <a:chOff x="2924661" y="3403255"/>
                          <a:chExt cx="61945" cy="1300063"/>
                        </a:xfrm>
                        <a:solidFill>
                          <a:srgbClr val="C29E75"/>
                        </a:solidFill>
                      </p:grpSpPr>
                      <p:grpSp>
                        <p:nvGrpSpPr>
                          <p:cNvPr id="4816" name="Graphic 2">
                            <a:extLst>
                              <a:ext uri="{FF2B5EF4-FFF2-40B4-BE49-F238E27FC236}">
                                <a16:creationId xmlns:a16="http://schemas.microsoft.com/office/drawing/2014/main" id="{7D28BE50-CD8D-E31A-0453-2337A310397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24661" y="3403255"/>
                            <a:ext cx="61945" cy="649887"/>
                            <a:chOff x="2924661" y="3403255"/>
                            <a:chExt cx="61945" cy="649887"/>
                          </a:xfrm>
                          <a:solidFill>
                            <a:srgbClr val="C29E75"/>
                          </a:solidFill>
                        </p:grpSpPr>
                        <p:sp>
                          <p:nvSpPr>
                            <p:cNvPr id="4817" name="Freeform: Shape 4816">
                              <a:extLst>
                                <a:ext uri="{FF2B5EF4-FFF2-40B4-BE49-F238E27FC236}">
                                  <a16:creationId xmlns:a16="http://schemas.microsoft.com/office/drawing/2014/main" id="{1C3CA35A-206D-5480-0B8A-2BE5A77E4FB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403255"/>
                              <a:ext cx="61945" cy="81127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128 h 81127"/>
                                <a:gd name="connsiteX1" fmla="*/ 0 w 61945"/>
                                <a:gd name="connsiteY1" fmla="*/ 44422 h 81127"/>
                                <a:gd name="connsiteX2" fmla="*/ 0 w 61945"/>
                                <a:gd name="connsiteY2" fmla="*/ 36778 h 81127"/>
                                <a:gd name="connsiteX3" fmla="*/ 61946 w 61945"/>
                                <a:gd name="connsiteY3" fmla="*/ 0 h 81127"/>
                                <a:gd name="connsiteX4" fmla="*/ 61946 w 61945"/>
                                <a:gd name="connsiteY4" fmla="*/ 11033 h 81127"/>
                                <a:gd name="connsiteX5" fmla="*/ 12187 w 61945"/>
                                <a:gd name="connsiteY5" fmla="*/ 40456 h 81127"/>
                                <a:gd name="connsiteX6" fmla="*/ 61946 w 61945"/>
                                <a:gd name="connsiteY6" fmla="*/ 70094 h 81127"/>
                                <a:gd name="connsiteX7" fmla="*/ 61946 w 61945"/>
                                <a:gd name="connsiteY7" fmla="*/ 81128 h 811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27">
                                  <a:moveTo>
                                    <a:pt x="61946" y="81128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094"/>
                                  </a:lnTo>
                                  <a:lnTo>
                                    <a:pt x="61946" y="8112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18" name="Freeform: Shape 4817">
                              <a:extLst>
                                <a:ext uri="{FF2B5EF4-FFF2-40B4-BE49-F238E27FC236}">
                                  <a16:creationId xmlns:a16="http://schemas.microsoft.com/office/drawing/2014/main" id="{3C1D3012-EA3D-DB8C-AF8A-41D59D16B22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484383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3 h 81199"/>
                                <a:gd name="connsiteX5" fmla="*/ 12187 w 61945"/>
                                <a:gd name="connsiteY5" fmla="*/ 40744 h 81199"/>
                                <a:gd name="connsiteX6" fmla="*/ 61946 w 61945"/>
                                <a:gd name="connsiteY6" fmla="*/ 70455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455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19" name="Freeform: Shape 4818">
                              <a:extLst>
                                <a:ext uri="{FF2B5EF4-FFF2-40B4-BE49-F238E27FC236}">
                                  <a16:creationId xmlns:a16="http://schemas.microsoft.com/office/drawing/2014/main" id="{2EAA26E6-3E3D-2511-74EE-FABCC78F1BC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565583"/>
                              <a:ext cx="61945" cy="81416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16 h 81416"/>
                                <a:gd name="connsiteX1" fmla="*/ 0 w 61945"/>
                                <a:gd name="connsiteY1" fmla="*/ 44422 h 81416"/>
                                <a:gd name="connsiteX2" fmla="*/ 0 w 61945"/>
                                <a:gd name="connsiteY2" fmla="*/ 37066 h 81416"/>
                                <a:gd name="connsiteX3" fmla="*/ 61946 w 61945"/>
                                <a:gd name="connsiteY3" fmla="*/ 0 h 81416"/>
                                <a:gd name="connsiteX4" fmla="*/ 61946 w 61945"/>
                                <a:gd name="connsiteY4" fmla="*/ 11033 h 81416"/>
                                <a:gd name="connsiteX5" fmla="*/ 12187 w 61945"/>
                                <a:gd name="connsiteY5" fmla="*/ 40744 h 81416"/>
                                <a:gd name="connsiteX6" fmla="*/ 61946 w 61945"/>
                                <a:gd name="connsiteY6" fmla="*/ 70455 h 81416"/>
                                <a:gd name="connsiteX7" fmla="*/ 61946 w 61945"/>
                                <a:gd name="connsiteY7" fmla="*/ 81416 h 8141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16">
                                  <a:moveTo>
                                    <a:pt x="61946" y="81416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706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455"/>
                                  </a:lnTo>
                                  <a:lnTo>
                                    <a:pt x="61946" y="81416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20" name="Freeform: Shape 4819">
                              <a:extLst>
                                <a:ext uri="{FF2B5EF4-FFF2-40B4-BE49-F238E27FC236}">
                                  <a16:creationId xmlns:a16="http://schemas.microsoft.com/office/drawing/2014/main" id="{F59362F9-E8E3-9EEF-10CC-F76D805A98F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646999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0745 h 81199"/>
                                <a:gd name="connsiteX5" fmla="*/ 12187 w 61945"/>
                                <a:gd name="connsiteY5" fmla="*/ 40456 h 81199"/>
                                <a:gd name="connsiteX6" fmla="*/ 61946 w 61945"/>
                                <a:gd name="connsiteY6" fmla="*/ 70167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0745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167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21" name="Freeform: Shape 4820">
                              <a:extLst>
                                <a:ext uri="{FF2B5EF4-FFF2-40B4-BE49-F238E27FC236}">
                                  <a16:creationId xmlns:a16="http://schemas.microsoft.com/office/drawing/2014/main" id="{E6244B58-1BBE-BC5C-9168-086B1AA48C9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728199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4 h 81199"/>
                                <a:gd name="connsiteX5" fmla="*/ 12187 w 61945"/>
                                <a:gd name="connsiteY5" fmla="*/ 40744 h 81199"/>
                                <a:gd name="connsiteX6" fmla="*/ 61946 w 61945"/>
                                <a:gd name="connsiteY6" fmla="*/ 70166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166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22" name="Freeform: Shape 4821">
                              <a:extLst>
                                <a:ext uri="{FF2B5EF4-FFF2-40B4-BE49-F238E27FC236}">
                                  <a16:creationId xmlns:a16="http://schemas.microsoft.com/office/drawing/2014/main" id="{2D6ADADB-A540-9C81-EE7B-B76F4E64A79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809399"/>
                              <a:ext cx="61945" cy="81416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16 h 81416"/>
                                <a:gd name="connsiteX1" fmla="*/ 0 w 61945"/>
                                <a:gd name="connsiteY1" fmla="*/ 44350 h 81416"/>
                                <a:gd name="connsiteX2" fmla="*/ 0 w 61945"/>
                                <a:gd name="connsiteY2" fmla="*/ 36706 h 81416"/>
                                <a:gd name="connsiteX3" fmla="*/ 61946 w 61945"/>
                                <a:gd name="connsiteY3" fmla="*/ 0 h 81416"/>
                                <a:gd name="connsiteX4" fmla="*/ 61946 w 61945"/>
                                <a:gd name="connsiteY4" fmla="*/ 11034 h 81416"/>
                                <a:gd name="connsiteX5" fmla="*/ 12187 w 61945"/>
                                <a:gd name="connsiteY5" fmla="*/ 40672 h 81416"/>
                                <a:gd name="connsiteX6" fmla="*/ 61946 w 61945"/>
                                <a:gd name="connsiteY6" fmla="*/ 70383 h 81416"/>
                                <a:gd name="connsiteX7" fmla="*/ 61946 w 61945"/>
                                <a:gd name="connsiteY7" fmla="*/ 81416 h 8141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16">
                                  <a:moveTo>
                                    <a:pt x="61946" y="81416"/>
                                  </a:moveTo>
                                  <a:lnTo>
                                    <a:pt x="0" y="44350"/>
                                  </a:lnTo>
                                  <a:lnTo>
                                    <a:pt x="0" y="3670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672"/>
                                  </a:lnTo>
                                  <a:lnTo>
                                    <a:pt x="61946" y="70383"/>
                                  </a:lnTo>
                                  <a:lnTo>
                                    <a:pt x="61946" y="81416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23" name="Freeform: Shape 4822">
                              <a:extLst>
                                <a:ext uri="{FF2B5EF4-FFF2-40B4-BE49-F238E27FC236}">
                                  <a16:creationId xmlns:a16="http://schemas.microsoft.com/office/drawing/2014/main" id="{504DE262-18CA-C705-AC65-07410615438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890815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0745 h 81199"/>
                                <a:gd name="connsiteX5" fmla="*/ 12187 w 61945"/>
                                <a:gd name="connsiteY5" fmla="*/ 40456 h 81199"/>
                                <a:gd name="connsiteX6" fmla="*/ 61946 w 61945"/>
                                <a:gd name="connsiteY6" fmla="*/ 70167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0745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167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24" name="Freeform: Shape 4823">
                              <a:extLst>
                                <a:ext uri="{FF2B5EF4-FFF2-40B4-BE49-F238E27FC236}">
                                  <a16:creationId xmlns:a16="http://schemas.microsoft.com/office/drawing/2014/main" id="{602444F6-9A8A-28CE-2708-15EBFFB5672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972015"/>
                              <a:ext cx="61945" cy="81127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128 h 81127"/>
                                <a:gd name="connsiteX1" fmla="*/ 0 w 61945"/>
                                <a:gd name="connsiteY1" fmla="*/ 44350 h 81127"/>
                                <a:gd name="connsiteX2" fmla="*/ 0 w 61945"/>
                                <a:gd name="connsiteY2" fmla="*/ 36778 h 81127"/>
                                <a:gd name="connsiteX3" fmla="*/ 61946 w 61945"/>
                                <a:gd name="connsiteY3" fmla="*/ 0 h 81127"/>
                                <a:gd name="connsiteX4" fmla="*/ 61946 w 61945"/>
                                <a:gd name="connsiteY4" fmla="*/ 11034 h 81127"/>
                                <a:gd name="connsiteX5" fmla="*/ 12187 w 61945"/>
                                <a:gd name="connsiteY5" fmla="*/ 40456 h 81127"/>
                                <a:gd name="connsiteX6" fmla="*/ 61946 w 61945"/>
                                <a:gd name="connsiteY6" fmla="*/ 70095 h 81127"/>
                                <a:gd name="connsiteX7" fmla="*/ 61946 w 61945"/>
                                <a:gd name="connsiteY7" fmla="*/ 81128 h 811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27">
                                  <a:moveTo>
                                    <a:pt x="61946" y="81128"/>
                                  </a:moveTo>
                                  <a:lnTo>
                                    <a:pt x="0" y="44350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095"/>
                                  </a:lnTo>
                                  <a:lnTo>
                                    <a:pt x="61946" y="8112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</p:grpSp>
                      <p:grpSp>
                        <p:nvGrpSpPr>
                          <p:cNvPr id="4836" name="Graphic 2">
                            <a:extLst>
                              <a:ext uri="{FF2B5EF4-FFF2-40B4-BE49-F238E27FC236}">
                                <a16:creationId xmlns:a16="http://schemas.microsoft.com/office/drawing/2014/main" id="{20E24C70-3FB9-D036-5E7D-3FD30DF926F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24661" y="4053142"/>
                            <a:ext cx="61945" cy="650176"/>
                            <a:chOff x="2924661" y="4053142"/>
                            <a:chExt cx="61945" cy="650176"/>
                          </a:xfrm>
                          <a:solidFill>
                            <a:srgbClr val="C29E75"/>
                          </a:solidFill>
                        </p:grpSpPr>
                        <p:sp>
                          <p:nvSpPr>
                            <p:cNvPr id="4837" name="Freeform: Shape 4836">
                              <a:extLst>
                                <a:ext uri="{FF2B5EF4-FFF2-40B4-BE49-F238E27FC236}">
                                  <a16:creationId xmlns:a16="http://schemas.microsoft.com/office/drawing/2014/main" id="{1A2DAE12-AE67-F5D1-865E-45AEF1B0851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053142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4 h 81199"/>
                                <a:gd name="connsiteX5" fmla="*/ 12187 w 61945"/>
                                <a:gd name="connsiteY5" fmla="*/ 40744 h 81199"/>
                                <a:gd name="connsiteX6" fmla="*/ 61946 w 61945"/>
                                <a:gd name="connsiteY6" fmla="*/ 70455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455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40" name="Freeform: Shape 4839">
                              <a:extLst>
                                <a:ext uri="{FF2B5EF4-FFF2-40B4-BE49-F238E27FC236}">
                                  <a16:creationId xmlns:a16="http://schemas.microsoft.com/office/drawing/2014/main" id="{82E4194A-8F91-E3C0-3786-82E0548757A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134342"/>
                              <a:ext cx="61945" cy="81416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16 h 81416"/>
                                <a:gd name="connsiteX1" fmla="*/ 0 w 61945"/>
                                <a:gd name="connsiteY1" fmla="*/ 44711 h 81416"/>
                                <a:gd name="connsiteX2" fmla="*/ 0 w 61945"/>
                                <a:gd name="connsiteY2" fmla="*/ 37066 h 81416"/>
                                <a:gd name="connsiteX3" fmla="*/ 61946 w 61945"/>
                                <a:gd name="connsiteY3" fmla="*/ 0 h 81416"/>
                                <a:gd name="connsiteX4" fmla="*/ 61946 w 61945"/>
                                <a:gd name="connsiteY4" fmla="*/ 11034 h 81416"/>
                                <a:gd name="connsiteX5" fmla="*/ 12187 w 61945"/>
                                <a:gd name="connsiteY5" fmla="*/ 40744 h 81416"/>
                                <a:gd name="connsiteX6" fmla="*/ 61946 w 61945"/>
                                <a:gd name="connsiteY6" fmla="*/ 70383 h 81416"/>
                                <a:gd name="connsiteX7" fmla="*/ 61946 w 61945"/>
                                <a:gd name="connsiteY7" fmla="*/ 81416 h 8141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16">
                                  <a:moveTo>
                                    <a:pt x="61946" y="81416"/>
                                  </a:moveTo>
                                  <a:lnTo>
                                    <a:pt x="0" y="44711"/>
                                  </a:lnTo>
                                  <a:lnTo>
                                    <a:pt x="0" y="3706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383"/>
                                  </a:lnTo>
                                  <a:lnTo>
                                    <a:pt x="61946" y="81416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41" name="Freeform: Shape 4840">
                              <a:extLst>
                                <a:ext uri="{FF2B5EF4-FFF2-40B4-BE49-F238E27FC236}">
                                  <a16:creationId xmlns:a16="http://schemas.microsoft.com/office/drawing/2014/main" id="{5F97FA85-3ABF-906A-EAB4-CC0806B2D84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215758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4 h 81199"/>
                                <a:gd name="connsiteX5" fmla="*/ 12187 w 61945"/>
                                <a:gd name="connsiteY5" fmla="*/ 40456 h 81199"/>
                                <a:gd name="connsiteX6" fmla="*/ 61946 w 61945"/>
                                <a:gd name="connsiteY6" fmla="*/ 70167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167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42" name="Freeform: Shape 4841">
                              <a:extLst>
                                <a:ext uri="{FF2B5EF4-FFF2-40B4-BE49-F238E27FC236}">
                                  <a16:creationId xmlns:a16="http://schemas.microsoft.com/office/drawing/2014/main" id="{F703B308-5EA6-E1BD-4CF2-A761DE03977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296958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4 h 81199"/>
                                <a:gd name="connsiteX5" fmla="*/ 12187 w 61945"/>
                                <a:gd name="connsiteY5" fmla="*/ 40744 h 81199"/>
                                <a:gd name="connsiteX6" fmla="*/ 61946 w 61945"/>
                                <a:gd name="connsiteY6" fmla="*/ 70167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167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43" name="Freeform: Shape 4842">
                              <a:extLst>
                                <a:ext uri="{FF2B5EF4-FFF2-40B4-BE49-F238E27FC236}">
                                  <a16:creationId xmlns:a16="http://schemas.microsoft.com/office/drawing/2014/main" id="{7900A536-4312-6684-1F79-BFA3295C3A4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378158"/>
                              <a:ext cx="61945" cy="81416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16 h 81416"/>
                                <a:gd name="connsiteX1" fmla="*/ 0 w 61945"/>
                                <a:gd name="connsiteY1" fmla="*/ 44350 h 81416"/>
                                <a:gd name="connsiteX2" fmla="*/ 0 w 61945"/>
                                <a:gd name="connsiteY2" fmla="*/ 36994 h 81416"/>
                                <a:gd name="connsiteX3" fmla="*/ 61946 w 61945"/>
                                <a:gd name="connsiteY3" fmla="*/ 0 h 81416"/>
                                <a:gd name="connsiteX4" fmla="*/ 61946 w 61945"/>
                                <a:gd name="connsiteY4" fmla="*/ 10961 h 81416"/>
                                <a:gd name="connsiteX5" fmla="*/ 12187 w 61945"/>
                                <a:gd name="connsiteY5" fmla="*/ 40672 h 81416"/>
                                <a:gd name="connsiteX6" fmla="*/ 61946 w 61945"/>
                                <a:gd name="connsiteY6" fmla="*/ 70383 h 81416"/>
                                <a:gd name="connsiteX7" fmla="*/ 61946 w 61945"/>
                                <a:gd name="connsiteY7" fmla="*/ 81416 h 8141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16">
                                  <a:moveTo>
                                    <a:pt x="61946" y="81416"/>
                                  </a:moveTo>
                                  <a:lnTo>
                                    <a:pt x="0" y="44350"/>
                                  </a:lnTo>
                                  <a:lnTo>
                                    <a:pt x="0" y="36994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0961"/>
                                  </a:lnTo>
                                  <a:lnTo>
                                    <a:pt x="12187" y="40672"/>
                                  </a:lnTo>
                                  <a:lnTo>
                                    <a:pt x="61946" y="70383"/>
                                  </a:lnTo>
                                  <a:lnTo>
                                    <a:pt x="61946" y="81416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44" name="Freeform: Shape 4843">
                              <a:extLst>
                                <a:ext uri="{FF2B5EF4-FFF2-40B4-BE49-F238E27FC236}">
                                  <a16:creationId xmlns:a16="http://schemas.microsoft.com/office/drawing/2014/main" id="{204980FA-114A-81EE-EDE1-073B5C599DA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459574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350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0745 h 81199"/>
                                <a:gd name="connsiteX5" fmla="*/ 12187 w 61945"/>
                                <a:gd name="connsiteY5" fmla="*/ 40384 h 81199"/>
                                <a:gd name="connsiteX6" fmla="*/ 61946 w 61945"/>
                                <a:gd name="connsiteY6" fmla="*/ 70167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350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0745"/>
                                  </a:lnTo>
                                  <a:lnTo>
                                    <a:pt x="12187" y="40384"/>
                                  </a:lnTo>
                                  <a:lnTo>
                                    <a:pt x="61946" y="70167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45" name="Freeform: Shape 4844">
                              <a:extLst>
                                <a:ext uri="{FF2B5EF4-FFF2-40B4-BE49-F238E27FC236}">
                                  <a16:creationId xmlns:a16="http://schemas.microsoft.com/office/drawing/2014/main" id="{4BD33203-2676-86CA-5544-AD88AD04C33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540774"/>
                              <a:ext cx="61945" cy="81127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128 h 81127"/>
                                <a:gd name="connsiteX1" fmla="*/ 0 w 61945"/>
                                <a:gd name="connsiteY1" fmla="*/ 44350 h 81127"/>
                                <a:gd name="connsiteX2" fmla="*/ 0 w 61945"/>
                                <a:gd name="connsiteY2" fmla="*/ 36706 h 81127"/>
                                <a:gd name="connsiteX3" fmla="*/ 61946 w 61945"/>
                                <a:gd name="connsiteY3" fmla="*/ 0 h 81127"/>
                                <a:gd name="connsiteX4" fmla="*/ 61946 w 61945"/>
                                <a:gd name="connsiteY4" fmla="*/ 11034 h 81127"/>
                                <a:gd name="connsiteX5" fmla="*/ 12187 w 61945"/>
                                <a:gd name="connsiteY5" fmla="*/ 40384 h 81127"/>
                                <a:gd name="connsiteX6" fmla="*/ 61946 w 61945"/>
                                <a:gd name="connsiteY6" fmla="*/ 70095 h 81127"/>
                                <a:gd name="connsiteX7" fmla="*/ 61946 w 61945"/>
                                <a:gd name="connsiteY7" fmla="*/ 81128 h 811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27">
                                  <a:moveTo>
                                    <a:pt x="61946" y="81128"/>
                                  </a:moveTo>
                                  <a:lnTo>
                                    <a:pt x="0" y="44350"/>
                                  </a:lnTo>
                                  <a:lnTo>
                                    <a:pt x="0" y="3670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384"/>
                                  </a:lnTo>
                                  <a:lnTo>
                                    <a:pt x="61946" y="70095"/>
                                  </a:lnTo>
                                  <a:lnTo>
                                    <a:pt x="61946" y="8112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46" name="Freeform: Shape 4845">
                              <a:extLst>
                                <a:ext uri="{FF2B5EF4-FFF2-40B4-BE49-F238E27FC236}">
                                  <a16:creationId xmlns:a16="http://schemas.microsoft.com/office/drawing/2014/main" id="{09A33F4E-40B1-7FC3-A0FD-3A47B9D9731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621902"/>
                              <a:ext cx="61945" cy="81416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17 h 81416"/>
                                <a:gd name="connsiteX1" fmla="*/ 0 w 61945"/>
                                <a:gd name="connsiteY1" fmla="*/ 44422 h 81416"/>
                                <a:gd name="connsiteX2" fmla="*/ 0 w 61945"/>
                                <a:gd name="connsiteY2" fmla="*/ 36778 h 81416"/>
                                <a:gd name="connsiteX3" fmla="*/ 61946 w 61945"/>
                                <a:gd name="connsiteY3" fmla="*/ 0 h 81416"/>
                                <a:gd name="connsiteX4" fmla="*/ 61946 w 61945"/>
                                <a:gd name="connsiteY4" fmla="*/ 11034 h 81416"/>
                                <a:gd name="connsiteX5" fmla="*/ 12187 w 61945"/>
                                <a:gd name="connsiteY5" fmla="*/ 40744 h 81416"/>
                                <a:gd name="connsiteX6" fmla="*/ 61946 w 61945"/>
                                <a:gd name="connsiteY6" fmla="*/ 70383 h 81416"/>
                                <a:gd name="connsiteX7" fmla="*/ 61946 w 61945"/>
                                <a:gd name="connsiteY7" fmla="*/ 81417 h 8141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16">
                                  <a:moveTo>
                                    <a:pt x="61946" y="81417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383"/>
                                  </a:lnTo>
                                  <a:lnTo>
                                    <a:pt x="61946" y="81417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</p:grpSp>
                    </p:grpSp>
                    <p:grpSp>
                      <p:nvGrpSpPr>
                        <p:cNvPr id="4847" name="Graphic 2">
                          <a:extLst>
                            <a:ext uri="{FF2B5EF4-FFF2-40B4-BE49-F238E27FC236}">
                              <a16:creationId xmlns:a16="http://schemas.microsoft.com/office/drawing/2014/main" id="{EAAB4ECC-5E83-D987-64FF-135545C8133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24661" y="4703318"/>
                          <a:ext cx="61945" cy="812286"/>
                          <a:chOff x="2924661" y="4703318"/>
                          <a:chExt cx="61945" cy="812286"/>
                        </a:xfrm>
                        <a:solidFill>
                          <a:srgbClr val="C29E75"/>
                        </a:solidFill>
                      </p:grpSpPr>
                      <p:grpSp>
                        <p:nvGrpSpPr>
                          <p:cNvPr id="4848" name="Graphic 2">
                            <a:extLst>
                              <a:ext uri="{FF2B5EF4-FFF2-40B4-BE49-F238E27FC236}">
                                <a16:creationId xmlns:a16="http://schemas.microsoft.com/office/drawing/2014/main" id="{D014D824-FAD6-7E1A-F2A4-0FFA12A5029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24661" y="4703318"/>
                            <a:ext cx="61945" cy="649959"/>
                            <a:chOff x="2924661" y="4703318"/>
                            <a:chExt cx="61945" cy="649959"/>
                          </a:xfrm>
                          <a:solidFill>
                            <a:srgbClr val="C29E75"/>
                          </a:solidFill>
                        </p:grpSpPr>
                        <p:sp>
                          <p:nvSpPr>
                            <p:cNvPr id="4849" name="Freeform: Shape 4848">
                              <a:extLst>
                                <a:ext uri="{FF2B5EF4-FFF2-40B4-BE49-F238E27FC236}">
                                  <a16:creationId xmlns:a16="http://schemas.microsoft.com/office/drawing/2014/main" id="{3D99F7D4-5439-27E2-13D0-DBC670A574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703318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0745 h 81199"/>
                                <a:gd name="connsiteX5" fmla="*/ 12187 w 61945"/>
                                <a:gd name="connsiteY5" fmla="*/ 40456 h 81199"/>
                                <a:gd name="connsiteX6" fmla="*/ 61946 w 61945"/>
                                <a:gd name="connsiteY6" fmla="*/ 70166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0745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166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50" name="Freeform: Shape 4849">
                              <a:extLst>
                                <a:ext uri="{FF2B5EF4-FFF2-40B4-BE49-F238E27FC236}">
                                  <a16:creationId xmlns:a16="http://schemas.microsoft.com/office/drawing/2014/main" id="{AFD2E52D-56C2-A23D-6351-5AC0105ECE2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784518"/>
                              <a:ext cx="61945" cy="81127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128 h 81127"/>
                                <a:gd name="connsiteX1" fmla="*/ 0 w 61945"/>
                                <a:gd name="connsiteY1" fmla="*/ 44422 h 81127"/>
                                <a:gd name="connsiteX2" fmla="*/ 0 w 61945"/>
                                <a:gd name="connsiteY2" fmla="*/ 36778 h 81127"/>
                                <a:gd name="connsiteX3" fmla="*/ 61946 w 61945"/>
                                <a:gd name="connsiteY3" fmla="*/ 0 h 81127"/>
                                <a:gd name="connsiteX4" fmla="*/ 61946 w 61945"/>
                                <a:gd name="connsiteY4" fmla="*/ 11034 h 81127"/>
                                <a:gd name="connsiteX5" fmla="*/ 12187 w 61945"/>
                                <a:gd name="connsiteY5" fmla="*/ 40456 h 81127"/>
                                <a:gd name="connsiteX6" fmla="*/ 61946 w 61945"/>
                                <a:gd name="connsiteY6" fmla="*/ 70167 h 81127"/>
                                <a:gd name="connsiteX7" fmla="*/ 61946 w 61945"/>
                                <a:gd name="connsiteY7" fmla="*/ 81128 h 811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27">
                                  <a:moveTo>
                                    <a:pt x="61946" y="81128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167"/>
                                  </a:lnTo>
                                  <a:lnTo>
                                    <a:pt x="61946" y="8112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59" name="Freeform: Shape 4858">
                              <a:extLst>
                                <a:ext uri="{FF2B5EF4-FFF2-40B4-BE49-F238E27FC236}">
                                  <a16:creationId xmlns:a16="http://schemas.microsoft.com/office/drawing/2014/main" id="{6EEE941C-6D75-9576-6076-8A46DBD52ED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865646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4 h 81199"/>
                                <a:gd name="connsiteX5" fmla="*/ 12187 w 61945"/>
                                <a:gd name="connsiteY5" fmla="*/ 40744 h 81199"/>
                                <a:gd name="connsiteX6" fmla="*/ 61946 w 61945"/>
                                <a:gd name="connsiteY6" fmla="*/ 70455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455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60" name="Freeform: Shape 4859">
                              <a:extLst>
                                <a:ext uri="{FF2B5EF4-FFF2-40B4-BE49-F238E27FC236}">
                                  <a16:creationId xmlns:a16="http://schemas.microsoft.com/office/drawing/2014/main" id="{F0B60AAC-9746-E5E7-1BFA-11BB9A635EC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946846"/>
                              <a:ext cx="61945" cy="81488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89 h 81488"/>
                                <a:gd name="connsiteX1" fmla="*/ 0 w 61945"/>
                                <a:gd name="connsiteY1" fmla="*/ 44711 h 81488"/>
                                <a:gd name="connsiteX2" fmla="*/ 0 w 61945"/>
                                <a:gd name="connsiteY2" fmla="*/ 37066 h 81488"/>
                                <a:gd name="connsiteX3" fmla="*/ 61946 w 61945"/>
                                <a:gd name="connsiteY3" fmla="*/ 0 h 81488"/>
                                <a:gd name="connsiteX4" fmla="*/ 61946 w 61945"/>
                                <a:gd name="connsiteY4" fmla="*/ 11034 h 81488"/>
                                <a:gd name="connsiteX5" fmla="*/ 12187 w 61945"/>
                                <a:gd name="connsiteY5" fmla="*/ 40744 h 81488"/>
                                <a:gd name="connsiteX6" fmla="*/ 61946 w 61945"/>
                                <a:gd name="connsiteY6" fmla="*/ 70455 h 81488"/>
                                <a:gd name="connsiteX7" fmla="*/ 61946 w 61945"/>
                                <a:gd name="connsiteY7" fmla="*/ 81489 h 8148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88">
                                  <a:moveTo>
                                    <a:pt x="61946" y="81489"/>
                                  </a:moveTo>
                                  <a:lnTo>
                                    <a:pt x="0" y="44711"/>
                                  </a:lnTo>
                                  <a:lnTo>
                                    <a:pt x="0" y="3706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455"/>
                                  </a:lnTo>
                                  <a:lnTo>
                                    <a:pt x="61946" y="81489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61" name="Freeform: Shape 4860">
                              <a:extLst>
                                <a:ext uri="{FF2B5EF4-FFF2-40B4-BE49-F238E27FC236}">
                                  <a16:creationId xmlns:a16="http://schemas.microsoft.com/office/drawing/2014/main" id="{70C46CEB-7A49-D744-E354-1B72ADF8D53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5028334"/>
                              <a:ext cx="61945" cy="81127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128 h 81127"/>
                                <a:gd name="connsiteX1" fmla="*/ 0 w 61945"/>
                                <a:gd name="connsiteY1" fmla="*/ 44350 h 81127"/>
                                <a:gd name="connsiteX2" fmla="*/ 0 w 61945"/>
                                <a:gd name="connsiteY2" fmla="*/ 36706 h 81127"/>
                                <a:gd name="connsiteX3" fmla="*/ 61946 w 61945"/>
                                <a:gd name="connsiteY3" fmla="*/ 0 h 81127"/>
                                <a:gd name="connsiteX4" fmla="*/ 61946 w 61945"/>
                                <a:gd name="connsiteY4" fmla="*/ 11033 h 81127"/>
                                <a:gd name="connsiteX5" fmla="*/ 12187 w 61945"/>
                                <a:gd name="connsiteY5" fmla="*/ 40383 h 81127"/>
                                <a:gd name="connsiteX6" fmla="*/ 61946 w 61945"/>
                                <a:gd name="connsiteY6" fmla="*/ 70094 h 81127"/>
                                <a:gd name="connsiteX7" fmla="*/ 61946 w 61945"/>
                                <a:gd name="connsiteY7" fmla="*/ 81128 h 811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27">
                                  <a:moveTo>
                                    <a:pt x="61946" y="81128"/>
                                  </a:moveTo>
                                  <a:lnTo>
                                    <a:pt x="0" y="44350"/>
                                  </a:lnTo>
                                  <a:lnTo>
                                    <a:pt x="0" y="3670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383"/>
                                  </a:lnTo>
                                  <a:lnTo>
                                    <a:pt x="61946" y="70094"/>
                                  </a:lnTo>
                                  <a:lnTo>
                                    <a:pt x="61946" y="8112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62" name="Freeform: Shape 4861">
                              <a:extLst>
                                <a:ext uri="{FF2B5EF4-FFF2-40B4-BE49-F238E27FC236}">
                                  <a16:creationId xmlns:a16="http://schemas.microsoft.com/office/drawing/2014/main" id="{7AD4B541-8052-6192-DB5A-C5A5264B450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5109462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3 h 81199"/>
                                <a:gd name="connsiteX5" fmla="*/ 12187 w 61945"/>
                                <a:gd name="connsiteY5" fmla="*/ 40744 h 81199"/>
                                <a:gd name="connsiteX6" fmla="*/ 61946 w 61945"/>
                                <a:gd name="connsiteY6" fmla="*/ 70166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166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63" name="Freeform: Shape 4862">
                              <a:extLst>
                                <a:ext uri="{FF2B5EF4-FFF2-40B4-BE49-F238E27FC236}">
                                  <a16:creationId xmlns:a16="http://schemas.microsoft.com/office/drawing/2014/main" id="{2D209F15-6CC9-5547-FFF8-EACC7DE7B99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5190662"/>
                              <a:ext cx="61945" cy="81416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17 h 81416"/>
                                <a:gd name="connsiteX1" fmla="*/ 0 w 61945"/>
                                <a:gd name="connsiteY1" fmla="*/ 44350 h 81416"/>
                                <a:gd name="connsiteX2" fmla="*/ 0 w 61945"/>
                                <a:gd name="connsiteY2" fmla="*/ 36778 h 81416"/>
                                <a:gd name="connsiteX3" fmla="*/ 61946 w 61945"/>
                                <a:gd name="connsiteY3" fmla="*/ 0 h 81416"/>
                                <a:gd name="connsiteX4" fmla="*/ 61946 w 61945"/>
                                <a:gd name="connsiteY4" fmla="*/ 11034 h 81416"/>
                                <a:gd name="connsiteX5" fmla="*/ 12187 w 61945"/>
                                <a:gd name="connsiteY5" fmla="*/ 40672 h 81416"/>
                                <a:gd name="connsiteX6" fmla="*/ 61946 w 61945"/>
                                <a:gd name="connsiteY6" fmla="*/ 70383 h 81416"/>
                                <a:gd name="connsiteX7" fmla="*/ 61946 w 61945"/>
                                <a:gd name="connsiteY7" fmla="*/ 81417 h 8141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16">
                                  <a:moveTo>
                                    <a:pt x="61946" y="81417"/>
                                  </a:moveTo>
                                  <a:lnTo>
                                    <a:pt x="0" y="44350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672"/>
                                  </a:lnTo>
                                  <a:lnTo>
                                    <a:pt x="61946" y="70383"/>
                                  </a:lnTo>
                                  <a:lnTo>
                                    <a:pt x="61946" y="81417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64" name="Freeform: Shape 4863">
                              <a:extLst>
                                <a:ext uri="{FF2B5EF4-FFF2-40B4-BE49-F238E27FC236}">
                                  <a16:creationId xmlns:a16="http://schemas.microsoft.com/office/drawing/2014/main" id="{B02E3BB1-77B5-C0D4-CF06-2C370A11738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5272078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0745 h 81199"/>
                                <a:gd name="connsiteX5" fmla="*/ 12187 w 61945"/>
                                <a:gd name="connsiteY5" fmla="*/ 40456 h 81199"/>
                                <a:gd name="connsiteX6" fmla="*/ 61946 w 61945"/>
                                <a:gd name="connsiteY6" fmla="*/ 70166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0745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166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</p:grpSp>
                      <p:grpSp>
                        <p:nvGrpSpPr>
                          <p:cNvPr id="4865" name="Graphic 2">
                            <a:extLst>
                              <a:ext uri="{FF2B5EF4-FFF2-40B4-BE49-F238E27FC236}">
                                <a16:creationId xmlns:a16="http://schemas.microsoft.com/office/drawing/2014/main" id="{382337E1-D3A4-23C8-8A89-9DD06659F9A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24661" y="5353278"/>
                            <a:ext cx="61945" cy="162327"/>
                            <a:chOff x="2924661" y="5353278"/>
                            <a:chExt cx="61945" cy="162327"/>
                          </a:xfrm>
                          <a:solidFill>
                            <a:srgbClr val="C29E75"/>
                          </a:solidFill>
                        </p:grpSpPr>
                        <p:sp>
                          <p:nvSpPr>
                            <p:cNvPr id="4866" name="Freeform: Shape 4865">
                              <a:extLst>
                                <a:ext uri="{FF2B5EF4-FFF2-40B4-BE49-F238E27FC236}">
                                  <a16:creationId xmlns:a16="http://schemas.microsoft.com/office/drawing/2014/main" id="{6F02267C-3AAA-F1EF-0693-290CC00FDAB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5353278"/>
                              <a:ext cx="61945" cy="81127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128 h 81127"/>
                                <a:gd name="connsiteX1" fmla="*/ 0 w 61945"/>
                                <a:gd name="connsiteY1" fmla="*/ 44422 h 81127"/>
                                <a:gd name="connsiteX2" fmla="*/ 0 w 61945"/>
                                <a:gd name="connsiteY2" fmla="*/ 36778 h 81127"/>
                                <a:gd name="connsiteX3" fmla="*/ 61946 w 61945"/>
                                <a:gd name="connsiteY3" fmla="*/ 0 h 81127"/>
                                <a:gd name="connsiteX4" fmla="*/ 61946 w 61945"/>
                                <a:gd name="connsiteY4" fmla="*/ 11033 h 81127"/>
                                <a:gd name="connsiteX5" fmla="*/ 12187 w 61945"/>
                                <a:gd name="connsiteY5" fmla="*/ 40744 h 81127"/>
                                <a:gd name="connsiteX6" fmla="*/ 61946 w 61945"/>
                                <a:gd name="connsiteY6" fmla="*/ 70094 h 81127"/>
                                <a:gd name="connsiteX7" fmla="*/ 61946 w 61945"/>
                                <a:gd name="connsiteY7" fmla="*/ 81128 h 811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27">
                                  <a:moveTo>
                                    <a:pt x="61946" y="81128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094"/>
                                  </a:lnTo>
                                  <a:lnTo>
                                    <a:pt x="61946" y="8112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4867" name="Freeform: Shape 4866">
                              <a:extLst>
                                <a:ext uri="{FF2B5EF4-FFF2-40B4-BE49-F238E27FC236}">
                                  <a16:creationId xmlns:a16="http://schemas.microsoft.com/office/drawing/2014/main" id="{57AEEFFC-D7A8-5DD6-E5AE-D0BCAA672A4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5434406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3 h 81199"/>
                                <a:gd name="connsiteX5" fmla="*/ 12187 w 61945"/>
                                <a:gd name="connsiteY5" fmla="*/ 40744 h 81199"/>
                                <a:gd name="connsiteX6" fmla="*/ 61946 w 61945"/>
                                <a:gd name="connsiteY6" fmla="*/ 70455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455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</p:grpSp>
                    </p:grpSp>
                  </p:grpSp>
                </p:grpSp>
                <p:grpSp>
                  <p:nvGrpSpPr>
                    <p:cNvPr id="4868" name="Graphic 2">
                      <a:extLst>
                        <a:ext uri="{FF2B5EF4-FFF2-40B4-BE49-F238E27FC236}">
                          <a16:creationId xmlns:a16="http://schemas.microsoft.com/office/drawing/2014/main" id="{7531A7DF-8B79-5443-CE68-4595375AB5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24949" y="175596"/>
                      <a:ext cx="602148" cy="627460"/>
                      <a:chOff x="2924949" y="175596"/>
                      <a:chExt cx="602148" cy="627460"/>
                    </a:xfrm>
                  </p:grpSpPr>
                  <p:sp>
                    <p:nvSpPr>
                      <p:cNvPr id="4869" name="Freeform: Shape 4868">
                        <a:extLst>
                          <a:ext uri="{FF2B5EF4-FFF2-40B4-BE49-F238E27FC236}">
                            <a16:creationId xmlns:a16="http://schemas.microsoft.com/office/drawing/2014/main" id="{01815ADA-8DC5-B3C9-801B-47AA044B2B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24949" y="175596"/>
                        <a:ext cx="602148" cy="627460"/>
                      </a:xfrm>
                      <a:custGeom>
                        <a:avLst/>
                        <a:gdLst>
                          <a:gd name="connsiteX0" fmla="*/ 61657 w 602148"/>
                          <a:gd name="connsiteY0" fmla="*/ 627460 h 627460"/>
                          <a:gd name="connsiteX1" fmla="*/ 602148 w 602148"/>
                          <a:gd name="connsiteY1" fmla="*/ 87113 h 627460"/>
                          <a:gd name="connsiteX2" fmla="*/ 602148 w 602148"/>
                          <a:gd name="connsiteY2" fmla="*/ 0 h 627460"/>
                          <a:gd name="connsiteX3" fmla="*/ 0 w 602148"/>
                          <a:gd name="connsiteY3" fmla="*/ 602004 h 627460"/>
                          <a:gd name="connsiteX4" fmla="*/ 61657 w 602148"/>
                          <a:gd name="connsiteY4" fmla="*/ 627460 h 6274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02148" h="627460">
                            <a:moveTo>
                              <a:pt x="61657" y="627460"/>
                            </a:moveTo>
                            <a:lnTo>
                              <a:pt x="602148" y="87113"/>
                            </a:lnTo>
                            <a:lnTo>
                              <a:pt x="602148" y="0"/>
                            </a:lnTo>
                            <a:lnTo>
                              <a:pt x="0" y="602004"/>
                            </a:lnTo>
                            <a:lnTo>
                              <a:pt x="61657" y="627460"/>
                            </a:lnTo>
                            <a:close/>
                          </a:path>
                        </a:pathLst>
                      </a:custGeom>
                      <a:solidFill>
                        <a:srgbClr val="6F5639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grpSp>
                    <p:nvGrpSpPr>
                      <p:cNvPr id="4870" name="Graphic 2">
                        <a:extLst>
                          <a:ext uri="{FF2B5EF4-FFF2-40B4-BE49-F238E27FC236}">
                            <a16:creationId xmlns:a16="http://schemas.microsoft.com/office/drawing/2014/main" id="{AC540A4F-942B-DD97-4B2D-096075CD46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68794" y="214393"/>
                        <a:ext cx="558303" cy="588663"/>
                        <a:chOff x="2968794" y="214393"/>
                        <a:chExt cx="558303" cy="588663"/>
                      </a:xfrm>
                      <a:solidFill>
                        <a:srgbClr val="C29E75"/>
                      </a:solidFill>
                    </p:grpSpPr>
                    <p:grpSp>
                      <p:nvGrpSpPr>
                        <p:cNvPr id="4871" name="Graphic 2">
                          <a:extLst>
                            <a:ext uri="{FF2B5EF4-FFF2-40B4-BE49-F238E27FC236}">
                              <a16:creationId xmlns:a16="http://schemas.microsoft.com/office/drawing/2014/main" id="{4A4F3205-6EE3-13C9-8B0E-B3F271CEC5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68794" y="614119"/>
                          <a:ext cx="189153" cy="188937"/>
                          <a:chOff x="2968794" y="614119"/>
                          <a:chExt cx="189153" cy="188937"/>
                        </a:xfrm>
                        <a:solidFill>
                          <a:srgbClr val="C29E75"/>
                        </a:solidFill>
                      </p:grpSpPr>
                      <p:sp>
                        <p:nvSpPr>
                          <p:cNvPr id="4872" name="Freeform: Shape 4871">
                            <a:extLst>
                              <a:ext uri="{FF2B5EF4-FFF2-40B4-BE49-F238E27FC236}">
                                <a16:creationId xmlns:a16="http://schemas.microsoft.com/office/drawing/2014/main" id="{29C6EE87-D6E6-B562-B30D-83523770A2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68794" y="728347"/>
                            <a:ext cx="74926" cy="74709"/>
                          </a:xfrm>
                          <a:custGeom>
                            <a:avLst/>
                            <a:gdLst>
                              <a:gd name="connsiteX0" fmla="*/ 17812 w 74926"/>
                              <a:gd name="connsiteY0" fmla="*/ 74710 h 74709"/>
                              <a:gd name="connsiteX1" fmla="*/ 0 w 74926"/>
                              <a:gd name="connsiteY1" fmla="*/ 5409 h 74709"/>
                              <a:gd name="connsiteX2" fmla="*/ 5336 w 74926"/>
                              <a:gd name="connsiteY2" fmla="*/ 0 h 74709"/>
                              <a:gd name="connsiteX3" fmla="*/ 74926 w 74926"/>
                              <a:gd name="connsiteY3" fmla="*/ 17596 h 74709"/>
                              <a:gd name="connsiteX4" fmla="*/ 67282 w 74926"/>
                              <a:gd name="connsiteY4" fmla="*/ 25456 h 74709"/>
                              <a:gd name="connsiteX5" fmla="*/ 11322 w 74926"/>
                              <a:gd name="connsiteY5" fmla="*/ 11033 h 74709"/>
                              <a:gd name="connsiteX6" fmla="*/ 25745 w 74926"/>
                              <a:gd name="connsiteY6" fmla="*/ 67066 h 74709"/>
                              <a:gd name="connsiteX7" fmla="*/ 17812 w 74926"/>
                              <a:gd name="connsiteY7" fmla="*/ 74710 h 7470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74926" h="74709">
                                <a:moveTo>
                                  <a:pt x="17812" y="74710"/>
                                </a:moveTo>
                                <a:lnTo>
                                  <a:pt x="0" y="5409"/>
                                </a:lnTo>
                                <a:lnTo>
                                  <a:pt x="5336" y="0"/>
                                </a:lnTo>
                                <a:lnTo>
                                  <a:pt x="74926" y="17596"/>
                                </a:lnTo>
                                <a:lnTo>
                                  <a:pt x="67282" y="25456"/>
                                </a:lnTo>
                                <a:lnTo>
                                  <a:pt x="11322" y="11033"/>
                                </a:lnTo>
                                <a:lnTo>
                                  <a:pt x="25745" y="67066"/>
                                </a:lnTo>
                                <a:lnTo>
                                  <a:pt x="17812" y="7471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873" name="Freeform: Shape 4872">
                            <a:extLst>
                              <a:ext uri="{FF2B5EF4-FFF2-40B4-BE49-F238E27FC236}">
                                <a16:creationId xmlns:a16="http://schemas.microsoft.com/office/drawing/2014/main" id="{7FA00F16-ECF8-529C-BA15-52A77305B57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025908" y="671233"/>
                            <a:ext cx="74925" cy="74709"/>
                          </a:xfrm>
                          <a:custGeom>
                            <a:avLst/>
                            <a:gdLst>
                              <a:gd name="connsiteX0" fmla="*/ 17812 w 74925"/>
                              <a:gd name="connsiteY0" fmla="*/ 74710 h 74709"/>
                              <a:gd name="connsiteX1" fmla="*/ 0 w 74925"/>
                              <a:gd name="connsiteY1" fmla="*/ 5409 h 74709"/>
                              <a:gd name="connsiteX2" fmla="*/ 5336 w 74925"/>
                              <a:gd name="connsiteY2" fmla="*/ 0 h 74709"/>
                              <a:gd name="connsiteX3" fmla="*/ 74926 w 74925"/>
                              <a:gd name="connsiteY3" fmla="*/ 17524 h 74709"/>
                              <a:gd name="connsiteX4" fmla="*/ 67282 w 74925"/>
                              <a:gd name="connsiteY4" fmla="*/ 25456 h 74709"/>
                              <a:gd name="connsiteX5" fmla="*/ 11322 w 74925"/>
                              <a:gd name="connsiteY5" fmla="*/ 11033 h 74709"/>
                              <a:gd name="connsiteX6" fmla="*/ 25745 w 74925"/>
                              <a:gd name="connsiteY6" fmla="*/ 67066 h 74709"/>
                              <a:gd name="connsiteX7" fmla="*/ 17812 w 74925"/>
                              <a:gd name="connsiteY7" fmla="*/ 74710 h 7470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74925" h="74709">
                                <a:moveTo>
                                  <a:pt x="17812" y="74710"/>
                                </a:moveTo>
                                <a:lnTo>
                                  <a:pt x="0" y="5409"/>
                                </a:lnTo>
                                <a:lnTo>
                                  <a:pt x="5336" y="0"/>
                                </a:lnTo>
                                <a:lnTo>
                                  <a:pt x="74926" y="17524"/>
                                </a:lnTo>
                                <a:lnTo>
                                  <a:pt x="67282" y="25456"/>
                                </a:lnTo>
                                <a:lnTo>
                                  <a:pt x="11322" y="11033"/>
                                </a:lnTo>
                                <a:lnTo>
                                  <a:pt x="25745" y="67066"/>
                                </a:lnTo>
                                <a:lnTo>
                                  <a:pt x="17812" y="7471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874" name="Freeform: Shape 4873">
                            <a:extLst>
                              <a:ext uri="{FF2B5EF4-FFF2-40B4-BE49-F238E27FC236}">
                                <a16:creationId xmlns:a16="http://schemas.microsoft.com/office/drawing/2014/main" id="{C22367B9-71BC-C520-639C-4B6EE05878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083022" y="614119"/>
                            <a:ext cx="74926" cy="74637"/>
                          </a:xfrm>
                          <a:custGeom>
                            <a:avLst/>
                            <a:gdLst>
                              <a:gd name="connsiteX0" fmla="*/ 17812 w 74926"/>
                              <a:gd name="connsiteY0" fmla="*/ 74638 h 74637"/>
                              <a:gd name="connsiteX1" fmla="*/ 0 w 74926"/>
                              <a:gd name="connsiteY1" fmla="*/ 5336 h 74637"/>
                              <a:gd name="connsiteX2" fmla="*/ 5409 w 74926"/>
                              <a:gd name="connsiteY2" fmla="*/ 0 h 74637"/>
                              <a:gd name="connsiteX3" fmla="*/ 74926 w 74926"/>
                              <a:gd name="connsiteY3" fmla="*/ 17524 h 74637"/>
                              <a:gd name="connsiteX4" fmla="*/ 67066 w 74926"/>
                              <a:gd name="connsiteY4" fmla="*/ 25456 h 74637"/>
                              <a:gd name="connsiteX5" fmla="*/ 11322 w 74926"/>
                              <a:gd name="connsiteY5" fmla="*/ 11322 h 74637"/>
                              <a:gd name="connsiteX6" fmla="*/ 25456 w 74926"/>
                              <a:gd name="connsiteY6" fmla="*/ 66993 h 74637"/>
                              <a:gd name="connsiteX7" fmla="*/ 17812 w 74926"/>
                              <a:gd name="connsiteY7" fmla="*/ 74638 h 7463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74926" h="74637">
                                <a:moveTo>
                                  <a:pt x="17812" y="74638"/>
                                </a:moveTo>
                                <a:lnTo>
                                  <a:pt x="0" y="5336"/>
                                </a:lnTo>
                                <a:lnTo>
                                  <a:pt x="5409" y="0"/>
                                </a:lnTo>
                                <a:lnTo>
                                  <a:pt x="74926" y="17524"/>
                                </a:lnTo>
                                <a:lnTo>
                                  <a:pt x="67066" y="25456"/>
                                </a:lnTo>
                                <a:lnTo>
                                  <a:pt x="11322" y="11322"/>
                                </a:lnTo>
                                <a:lnTo>
                                  <a:pt x="25456" y="66993"/>
                                </a:lnTo>
                                <a:lnTo>
                                  <a:pt x="17812" y="7463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</p:grpSp>
                    <p:grpSp>
                      <p:nvGrpSpPr>
                        <p:cNvPr id="4875" name="Graphic 2">
                          <a:extLst>
                            <a:ext uri="{FF2B5EF4-FFF2-40B4-BE49-F238E27FC236}">
                              <a16:creationId xmlns:a16="http://schemas.microsoft.com/office/drawing/2014/main" id="{7E0951D6-7453-026B-0DE3-28CDA26776F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140136" y="442777"/>
                          <a:ext cx="189225" cy="188865"/>
                          <a:chOff x="3140136" y="442777"/>
                          <a:chExt cx="189225" cy="188865"/>
                        </a:xfrm>
                        <a:solidFill>
                          <a:srgbClr val="C29E75"/>
                        </a:solidFill>
                      </p:grpSpPr>
                      <p:sp>
                        <p:nvSpPr>
                          <p:cNvPr id="4876" name="Freeform: Shape 4875">
                            <a:extLst>
                              <a:ext uri="{FF2B5EF4-FFF2-40B4-BE49-F238E27FC236}">
                                <a16:creationId xmlns:a16="http://schemas.microsoft.com/office/drawing/2014/main" id="{08CB2259-CA72-9768-678A-A9F6BD1C925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40136" y="557005"/>
                            <a:ext cx="74998" cy="74637"/>
                          </a:xfrm>
                          <a:custGeom>
                            <a:avLst/>
                            <a:gdLst>
                              <a:gd name="connsiteX0" fmla="*/ 17812 w 74998"/>
                              <a:gd name="connsiteY0" fmla="*/ 74638 h 74637"/>
                              <a:gd name="connsiteX1" fmla="*/ 0 w 74998"/>
                              <a:gd name="connsiteY1" fmla="*/ 5409 h 74637"/>
                              <a:gd name="connsiteX2" fmla="*/ 5409 w 74998"/>
                              <a:gd name="connsiteY2" fmla="*/ 0 h 74637"/>
                              <a:gd name="connsiteX3" fmla="*/ 74998 w 74998"/>
                              <a:gd name="connsiteY3" fmla="*/ 17812 h 74637"/>
                              <a:gd name="connsiteX4" fmla="*/ 67066 w 74998"/>
                              <a:gd name="connsiteY4" fmla="*/ 25456 h 74637"/>
                              <a:gd name="connsiteX5" fmla="*/ 11322 w 74998"/>
                              <a:gd name="connsiteY5" fmla="*/ 11322 h 74637"/>
                              <a:gd name="connsiteX6" fmla="*/ 25456 w 74998"/>
                              <a:gd name="connsiteY6" fmla="*/ 67066 h 74637"/>
                              <a:gd name="connsiteX7" fmla="*/ 17812 w 74998"/>
                              <a:gd name="connsiteY7" fmla="*/ 74638 h 7463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74998" h="74637">
                                <a:moveTo>
                                  <a:pt x="17812" y="74638"/>
                                </a:moveTo>
                                <a:lnTo>
                                  <a:pt x="0" y="5409"/>
                                </a:lnTo>
                                <a:lnTo>
                                  <a:pt x="5409" y="0"/>
                                </a:lnTo>
                                <a:lnTo>
                                  <a:pt x="74998" y="17812"/>
                                </a:lnTo>
                                <a:lnTo>
                                  <a:pt x="67066" y="25456"/>
                                </a:lnTo>
                                <a:lnTo>
                                  <a:pt x="11322" y="11322"/>
                                </a:lnTo>
                                <a:lnTo>
                                  <a:pt x="25456" y="67066"/>
                                </a:lnTo>
                                <a:lnTo>
                                  <a:pt x="17812" y="7463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877" name="Freeform: Shape 4876">
                            <a:extLst>
                              <a:ext uri="{FF2B5EF4-FFF2-40B4-BE49-F238E27FC236}">
                                <a16:creationId xmlns:a16="http://schemas.microsoft.com/office/drawing/2014/main" id="{3896BA6A-156A-E862-07AD-9F7838C28AA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97322" y="499819"/>
                            <a:ext cx="74925" cy="74998"/>
                          </a:xfrm>
                          <a:custGeom>
                            <a:avLst/>
                            <a:gdLst>
                              <a:gd name="connsiteX0" fmla="*/ 17812 w 74925"/>
                              <a:gd name="connsiteY0" fmla="*/ 74998 h 74998"/>
                              <a:gd name="connsiteX1" fmla="*/ 0 w 74925"/>
                              <a:gd name="connsiteY1" fmla="*/ 5409 h 74998"/>
                              <a:gd name="connsiteX2" fmla="*/ 5336 w 74925"/>
                              <a:gd name="connsiteY2" fmla="*/ 0 h 74998"/>
                              <a:gd name="connsiteX3" fmla="*/ 74926 w 74925"/>
                              <a:gd name="connsiteY3" fmla="*/ 17740 h 74998"/>
                              <a:gd name="connsiteX4" fmla="*/ 66994 w 74925"/>
                              <a:gd name="connsiteY4" fmla="*/ 25456 h 74998"/>
                              <a:gd name="connsiteX5" fmla="*/ 11322 w 74925"/>
                              <a:gd name="connsiteY5" fmla="*/ 11394 h 74998"/>
                              <a:gd name="connsiteX6" fmla="*/ 25456 w 74925"/>
                              <a:gd name="connsiteY6" fmla="*/ 67066 h 74998"/>
                              <a:gd name="connsiteX7" fmla="*/ 17812 w 74925"/>
                              <a:gd name="connsiteY7" fmla="*/ 74998 h 7499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74925" h="74998">
                                <a:moveTo>
                                  <a:pt x="17812" y="74998"/>
                                </a:moveTo>
                                <a:lnTo>
                                  <a:pt x="0" y="5409"/>
                                </a:lnTo>
                                <a:lnTo>
                                  <a:pt x="5336" y="0"/>
                                </a:lnTo>
                                <a:lnTo>
                                  <a:pt x="74926" y="17740"/>
                                </a:lnTo>
                                <a:lnTo>
                                  <a:pt x="66994" y="25456"/>
                                </a:lnTo>
                                <a:lnTo>
                                  <a:pt x="11322" y="11394"/>
                                </a:lnTo>
                                <a:lnTo>
                                  <a:pt x="25456" y="67066"/>
                                </a:lnTo>
                                <a:lnTo>
                                  <a:pt x="17812" y="7499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878" name="Freeform: Shape 4877">
                            <a:extLst>
                              <a:ext uri="{FF2B5EF4-FFF2-40B4-BE49-F238E27FC236}">
                                <a16:creationId xmlns:a16="http://schemas.microsoft.com/office/drawing/2014/main" id="{FB9A92D0-0EDB-38D7-D1DF-D4F33D9B8F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254436" y="442777"/>
                            <a:ext cx="74925" cy="74925"/>
                          </a:xfrm>
                          <a:custGeom>
                            <a:avLst/>
                            <a:gdLst>
                              <a:gd name="connsiteX0" fmla="*/ 17812 w 74925"/>
                              <a:gd name="connsiteY0" fmla="*/ 74926 h 74925"/>
                              <a:gd name="connsiteX1" fmla="*/ 0 w 74925"/>
                              <a:gd name="connsiteY1" fmla="*/ 5481 h 74925"/>
                              <a:gd name="connsiteX2" fmla="*/ 5336 w 74925"/>
                              <a:gd name="connsiteY2" fmla="*/ 0 h 74925"/>
                              <a:gd name="connsiteX3" fmla="*/ 74926 w 74925"/>
                              <a:gd name="connsiteY3" fmla="*/ 17812 h 74925"/>
                              <a:gd name="connsiteX4" fmla="*/ 66994 w 74925"/>
                              <a:gd name="connsiteY4" fmla="*/ 25600 h 74925"/>
                              <a:gd name="connsiteX5" fmla="*/ 11322 w 74925"/>
                              <a:gd name="connsiteY5" fmla="*/ 11250 h 74925"/>
                              <a:gd name="connsiteX6" fmla="*/ 25456 w 74925"/>
                              <a:gd name="connsiteY6" fmla="*/ 67138 h 74925"/>
                              <a:gd name="connsiteX7" fmla="*/ 17812 w 74925"/>
                              <a:gd name="connsiteY7" fmla="*/ 74926 h 749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74925" h="74925">
                                <a:moveTo>
                                  <a:pt x="17812" y="74926"/>
                                </a:moveTo>
                                <a:lnTo>
                                  <a:pt x="0" y="5481"/>
                                </a:lnTo>
                                <a:lnTo>
                                  <a:pt x="5336" y="0"/>
                                </a:lnTo>
                                <a:lnTo>
                                  <a:pt x="74926" y="17812"/>
                                </a:lnTo>
                                <a:lnTo>
                                  <a:pt x="66994" y="25600"/>
                                </a:lnTo>
                                <a:lnTo>
                                  <a:pt x="11322" y="11250"/>
                                </a:lnTo>
                                <a:lnTo>
                                  <a:pt x="25456" y="67138"/>
                                </a:lnTo>
                                <a:lnTo>
                                  <a:pt x="17812" y="7492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</p:grpSp>
                    <p:grpSp>
                      <p:nvGrpSpPr>
                        <p:cNvPr id="4879" name="Graphic 2">
                          <a:extLst>
                            <a:ext uri="{FF2B5EF4-FFF2-40B4-BE49-F238E27FC236}">
                              <a16:creationId xmlns:a16="http://schemas.microsoft.com/office/drawing/2014/main" id="{333EA40F-8231-724B-0DFE-596BA6AD0C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311550" y="214393"/>
                          <a:ext cx="215547" cy="246195"/>
                          <a:chOff x="3311550" y="214393"/>
                          <a:chExt cx="215547" cy="246195"/>
                        </a:xfrm>
                        <a:solidFill>
                          <a:srgbClr val="C29E75"/>
                        </a:solidFill>
                      </p:grpSpPr>
                      <p:sp>
                        <p:nvSpPr>
                          <p:cNvPr id="4880" name="Freeform: Shape 4879">
                            <a:extLst>
                              <a:ext uri="{FF2B5EF4-FFF2-40B4-BE49-F238E27FC236}">
                                <a16:creationId xmlns:a16="http://schemas.microsoft.com/office/drawing/2014/main" id="{8FDC8998-29FF-8CAB-65CC-929E328906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311550" y="385735"/>
                            <a:ext cx="74637" cy="74853"/>
                          </a:xfrm>
                          <a:custGeom>
                            <a:avLst/>
                            <a:gdLst>
                              <a:gd name="connsiteX0" fmla="*/ 17524 w 74637"/>
                              <a:gd name="connsiteY0" fmla="*/ 74854 h 74853"/>
                              <a:gd name="connsiteX1" fmla="*/ 0 w 74637"/>
                              <a:gd name="connsiteY1" fmla="*/ 5409 h 74853"/>
                              <a:gd name="connsiteX2" fmla="*/ 5409 w 74637"/>
                              <a:gd name="connsiteY2" fmla="*/ 0 h 74853"/>
                              <a:gd name="connsiteX3" fmla="*/ 74638 w 74637"/>
                              <a:gd name="connsiteY3" fmla="*/ 17668 h 74853"/>
                              <a:gd name="connsiteX4" fmla="*/ 67066 w 74637"/>
                              <a:gd name="connsiteY4" fmla="*/ 25456 h 74853"/>
                              <a:gd name="connsiteX5" fmla="*/ 11322 w 74637"/>
                              <a:gd name="connsiteY5" fmla="*/ 11178 h 74853"/>
                              <a:gd name="connsiteX6" fmla="*/ 25456 w 74637"/>
                              <a:gd name="connsiteY6" fmla="*/ 67066 h 74853"/>
                              <a:gd name="connsiteX7" fmla="*/ 17524 w 74637"/>
                              <a:gd name="connsiteY7" fmla="*/ 74854 h 7485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74637" h="74853">
                                <a:moveTo>
                                  <a:pt x="17524" y="74854"/>
                                </a:moveTo>
                                <a:lnTo>
                                  <a:pt x="0" y="5409"/>
                                </a:lnTo>
                                <a:lnTo>
                                  <a:pt x="5409" y="0"/>
                                </a:lnTo>
                                <a:lnTo>
                                  <a:pt x="74638" y="17668"/>
                                </a:lnTo>
                                <a:lnTo>
                                  <a:pt x="67066" y="25456"/>
                                </a:lnTo>
                                <a:lnTo>
                                  <a:pt x="11322" y="11178"/>
                                </a:lnTo>
                                <a:lnTo>
                                  <a:pt x="25456" y="67066"/>
                                </a:lnTo>
                                <a:lnTo>
                                  <a:pt x="17524" y="74854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881" name="Freeform: Shape 4880">
                            <a:extLst>
                              <a:ext uri="{FF2B5EF4-FFF2-40B4-BE49-F238E27FC236}">
                                <a16:creationId xmlns:a16="http://schemas.microsoft.com/office/drawing/2014/main" id="{1B336053-2C0D-C373-68F4-7DFAA0042CE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368664" y="328621"/>
                            <a:ext cx="74709" cy="74781"/>
                          </a:xfrm>
                          <a:custGeom>
                            <a:avLst/>
                            <a:gdLst>
                              <a:gd name="connsiteX0" fmla="*/ 17524 w 74709"/>
                              <a:gd name="connsiteY0" fmla="*/ 74782 h 74781"/>
                              <a:gd name="connsiteX1" fmla="*/ 0 w 74709"/>
                              <a:gd name="connsiteY1" fmla="*/ 5409 h 74781"/>
                              <a:gd name="connsiteX2" fmla="*/ 5336 w 74709"/>
                              <a:gd name="connsiteY2" fmla="*/ 0 h 74781"/>
                              <a:gd name="connsiteX3" fmla="*/ 74710 w 74709"/>
                              <a:gd name="connsiteY3" fmla="*/ 17668 h 74781"/>
                              <a:gd name="connsiteX4" fmla="*/ 66993 w 74709"/>
                              <a:gd name="connsiteY4" fmla="*/ 25456 h 74781"/>
                              <a:gd name="connsiteX5" fmla="*/ 11033 w 74709"/>
                              <a:gd name="connsiteY5" fmla="*/ 11178 h 74781"/>
                              <a:gd name="connsiteX6" fmla="*/ 25456 w 74709"/>
                              <a:gd name="connsiteY6" fmla="*/ 67066 h 74781"/>
                              <a:gd name="connsiteX7" fmla="*/ 17524 w 74709"/>
                              <a:gd name="connsiteY7" fmla="*/ 74782 h 7478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74709" h="74781">
                                <a:moveTo>
                                  <a:pt x="17524" y="74782"/>
                                </a:moveTo>
                                <a:lnTo>
                                  <a:pt x="0" y="5409"/>
                                </a:lnTo>
                                <a:lnTo>
                                  <a:pt x="5336" y="0"/>
                                </a:lnTo>
                                <a:lnTo>
                                  <a:pt x="74710" y="17668"/>
                                </a:lnTo>
                                <a:lnTo>
                                  <a:pt x="66993" y="25456"/>
                                </a:lnTo>
                                <a:lnTo>
                                  <a:pt x="11033" y="11178"/>
                                </a:lnTo>
                                <a:lnTo>
                                  <a:pt x="25456" y="67066"/>
                                </a:lnTo>
                                <a:lnTo>
                                  <a:pt x="17524" y="74782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882" name="Freeform: Shape 4881">
                            <a:extLst>
                              <a:ext uri="{FF2B5EF4-FFF2-40B4-BE49-F238E27FC236}">
                                <a16:creationId xmlns:a16="http://schemas.microsoft.com/office/drawing/2014/main" id="{8C55AB87-6B0A-070A-8BD0-E79DD77B10A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425850" y="271507"/>
                            <a:ext cx="74637" cy="74781"/>
                          </a:xfrm>
                          <a:custGeom>
                            <a:avLst/>
                            <a:gdLst>
                              <a:gd name="connsiteX0" fmla="*/ 17524 w 74637"/>
                              <a:gd name="connsiteY0" fmla="*/ 74782 h 74781"/>
                              <a:gd name="connsiteX1" fmla="*/ 0 w 74637"/>
                              <a:gd name="connsiteY1" fmla="*/ 5336 h 74781"/>
                              <a:gd name="connsiteX2" fmla="*/ 5336 w 74637"/>
                              <a:gd name="connsiteY2" fmla="*/ 0 h 74781"/>
                              <a:gd name="connsiteX3" fmla="*/ 74638 w 74637"/>
                              <a:gd name="connsiteY3" fmla="*/ 17668 h 74781"/>
                              <a:gd name="connsiteX4" fmla="*/ 66993 w 74637"/>
                              <a:gd name="connsiteY4" fmla="*/ 25456 h 74781"/>
                              <a:gd name="connsiteX5" fmla="*/ 10961 w 74637"/>
                              <a:gd name="connsiteY5" fmla="*/ 11322 h 74781"/>
                              <a:gd name="connsiteX6" fmla="*/ 25384 w 74637"/>
                              <a:gd name="connsiteY6" fmla="*/ 66993 h 74781"/>
                              <a:gd name="connsiteX7" fmla="*/ 17524 w 74637"/>
                              <a:gd name="connsiteY7" fmla="*/ 74782 h 7478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74637" h="74781">
                                <a:moveTo>
                                  <a:pt x="17524" y="74782"/>
                                </a:moveTo>
                                <a:lnTo>
                                  <a:pt x="0" y="5336"/>
                                </a:lnTo>
                                <a:lnTo>
                                  <a:pt x="5336" y="0"/>
                                </a:lnTo>
                                <a:lnTo>
                                  <a:pt x="74638" y="17668"/>
                                </a:lnTo>
                                <a:lnTo>
                                  <a:pt x="66993" y="25456"/>
                                </a:lnTo>
                                <a:lnTo>
                                  <a:pt x="10961" y="11322"/>
                                </a:lnTo>
                                <a:lnTo>
                                  <a:pt x="25384" y="66993"/>
                                </a:lnTo>
                                <a:lnTo>
                                  <a:pt x="17524" y="74782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883" name="Freeform: Shape 4882">
                            <a:extLst>
                              <a:ext uri="{FF2B5EF4-FFF2-40B4-BE49-F238E27FC236}">
                                <a16:creationId xmlns:a16="http://schemas.microsoft.com/office/drawing/2014/main" id="{E4136709-0DA4-092F-C318-E6844F8469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482892" y="214393"/>
                            <a:ext cx="44205" cy="74781"/>
                          </a:xfrm>
                          <a:custGeom>
                            <a:avLst/>
                            <a:gdLst>
                              <a:gd name="connsiteX0" fmla="*/ 17596 w 44205"/>
                              <a:gd name="connsiteY0" fmla="*/ 74782 h 74781"/>
                              <a:gd name="connsiteX1" fmla="*/ 0 w 44205"/>
                              <a:gd name="connsiteY1" fmla="*/ 5336 h 74781"/>
                              <a:gd name="connsiteX2" fmla="*/ 5409 w 44205"/>
                              <a:gd name="connsiteY2" fmla="*/ 0 h 74781"/>
                              <a:gd name="connsiteX3" fmla="*/ 44206 w 44205"/>
                              <a:gd name="connsiteY3" fmla="*/ 9735 h 74781"/>
                              <a:gd name="connsiteX4" fmla="*/ 44206 w 44205"/>
                              <a:gd name="connsiteY4" fmla="*/ 19471 h 74781"/>
                              <a:gd name="connsiteX5" fmla="*/ 11033 w 44205"/>
                              <a:gd name="connsiteY5" fmla="*/ 11178 h 74781"/>
                              <a:gd name="connsiteX6" fmla="*/ 25456 w 44205"/>
                              <a:gd name="connsiteY6" fmla="*/ 66994 h 74781"/>
                              <a:gd name="connsiteX7" fmla="*/ 17596 w 44205"/>
                              <a:gd name="connsiteY7" fmla="*/ 74782 h 7478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44205" h="74781">
                                <a:moveTo>
                                  <a:pt x="17596" y="74782"/>
                                </a:moveTo>
                                <a:lnTo>
                                  <a:pt x="0" y="5336"/>
                                </a:lnTo>
                                <a:lnTo>
                                  <a:pt x="5409" y="0"/>
                                </a:lnTo>
                                <a:lnTo>
                                  <a:pt x="44206" y="9735"/>
                                </a:lnTo>
                                <a:lnTo>
                                  <a:pt x="44206" y="19471"/>
                                </a:lnTo>
                                <a:lnTo>
                                  <a:pt x="11033" y="11178"/>
                                </a:lnTo>
                                <a:lnTo>
                                  <a:pt x="25456" y="66994"/>
                                </a:lnTo>
                                <a:lnTo>
                                  <a:pt x="17596" y="74782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4884" name="Graphic 2">
                    <a:extLst>
                      <a:ext uri="{FF2B5EF4-FFF2-40B4-BE49-F238E27FC236}">
                        <a16:creationId xmlns:a16="http://schemas.microsoft.com/office/drawing/2014/main" id="{77EEA683-68A7-414C-E37D-EB879202A1CA}"/>
                      </a:ext>
                    </a:extLst>
                  </p:cNvPr>
                  <p:cNvGrpSpPr/>
                  <p:nvPr/>
                </p:nvGrpSpPr>
                <p:grpSpPr>
                  <a:xfrm>
                    <a:off x="9253491" y="777600"/>
                    <a:ext cx="62234" cy="4775360"/>
                    <a:chOff x="9253491" y="777600"/>
                    <a:chExt cx="62234" cy="4775360"/>
                  </a:xfrm>
                </p:grpSpPr>
                <p:sp>
                  <p:nvSpPr>
                    <p:cNvPr id="4885" name="Freeform: Shape 4884">
                      <a:extLst>
                        <a:ext uri="{FF2B5EF4-FFF2-40B4-BE49-F238E27FC236}">
                          <a16:creationId xmlns:a16="http://schemas.microsoft.com/office/drawing/2014/main" id="{57FE2824-4C75-A36D-08F7-66BDEBBAE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3491" y="777600"/>
                      <a:ext cx="61657" cy="4775360"/>
                    </a:xfrm>
                    <a:custGeom>
                      <a:avLst/>
                      <a:gdLst>
                        <a:gd name="connsiteX0" fmla="*/ 0 w 61657"/>
                        <a:gd name="connsiteY0" fmla="*/ 4696180 h 4775360"/>
                        <a:gd name="connsiteX1" fmla="*/ 0 w 61657"/>
                        <a:gd name="connsiteY1" fmla="*/ 25456 h 4775360"/>
                        <a:gd name="connsiteX2" fmla="*/ 61657 w 61657"/>
                        <a:gd name="connsiteY2" fmla="*/ 0 h 4775360"/>
                        <a:gd name="connsiteX3" fmla="*/ 61657 w 61657"/>
                        <a:gd name="connsiteY3" fmla="*/ 4775361 h 4775360"/>
                        <a:gd name="connsiteX4" fmla="*/ 0 w 61657"/>
                        <a:gd name="connsiteY4" fmla="*/ 4696180 h 47753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657" h="4775360">
                          <a:moveTo>
                            <a:pt x="0" y="4696180"/>
                          </a:moveTo>
                          <a:lnTo>
                            <a:pt x="0" y="25456"/>
                          </a:lnTo>
                          <a:lnTo>
                            <a:pt x="61657" y="0"/>
                          </a:lnTo>
                          <a:lnTo>
                            <a:pt x="61657" y="4775361"/>
                          </a:lnTo>
                          <a:lnTo>
                            <a:pt x="0" y="4696180"/>
                          </a:lnTo>
                          <a:close/>
                        </a:path>
                      </a:pathLst>
                    </a:custGeom>
                    <a:solidFill>
                      <a:srgbClr val="6F5639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4886" name="Graphic 2">
                      <a:extLst>
                        <a:ext uri="{FF2B5EF4-FFF2-40B4-BE49-F238E27FC236}">
                          <a16:creationId xmlns:a16="http://schemas.microsoft.com/office/drawing/2014/main" id="{7173EB72-C587-A589-9930-6D6471C0BA2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53491" y="803056"/>
                      <a:ext cx="62234" cy="4712549"/>
                      <a:chOff x="9253491" y="803056"/>
                      <a:chExt cx="62234" cy="4712549"/>
                    </a:xfrm>
                    <a:solidFill>
                      <a:srgbClr val="C29E75"/>
                    </a:solidFill>
                  </p:grpSpPr>
                  <p:grpSp>
                    <p:nvGrpSpPr>
                      <p:cNvPr id="4887" name="Graphic 2">
                        <a:extLst>
                          <a:ext uri="{FF2B5EF4-FFF2-40B4-BE49-F238E27FC236}">
                            <a16:creationId xmlns:a16="http://schemas.microsoft.com/office/drawing/2014/main" id="{FD8C12EA-518F-F7EF-1435-C0CDC967DD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253491" y="803056"/>
                        <a:ext cx="62234" cy="650175"/>
                        <a:chOff x="9253491" y="803056"/>
                        <a:chExt cx="62234" cy="650175"/>
                      </a:xfrm>
                      <a:solidFill>
                        <a:srgbClr val="C29E75"/>
                      </a:solidFill>
                    </p:grpSpPr>
                    <p:sp>
                      <p:nvSpPr>
                        <p:cNvPr id="4888" name="Freeform: Shape 4887">
                          <a:extLst>
                            <a:ext uri="{FF2B5EF4-FFF2-40B4-BE49-F238E27FC236}">
                              <a16:creationId xmlns:a16="http://schemas.microsoft.com/office/drawing/2014/main" id="{C0BBB42B-8FEC-B64C-439F-92C1055C2A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803056"/>
                          <a:ext cx="62234" cy="81416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416 h 81416"/>
                            <a:gd name="connsiteX1" fmla="*/ 62234 w 62234"/>
                            <a:gd name="connsiteY1" fmla="*/ 44350 h 81416"/>
                            <a:gd name="connsiteX2" fmla="*/ 62234 w 62234"/>
                            <a:gd name="connsiteY2" fmla="*/ 36778 h 81416"/>
                            <a:gd name="connsiteX3" fmla="*/ 0 w 62234"/>
                            <a:gd name="connsiteY3" fmla="*/ 0 h 81416"/>
                            <a:gd name="connsiteX4" fmla="*/ 0 w 62234"/>
                            <a:gd name="connsiteY4" fmla="*/ 11033 h 81416"/>
                            <a:gd name="connsiteX5" fmla="*/ 50047 w 62234"/>
                            <a:gd name="connsiteY5" fmla="*/ 40672 h 81416"/>
                            <a:gd name="connsiteX6" fmla="*/ 0 w 62234"/>
                            <a:gd name="connsiteY6" fmla="*/ 70383 h 81416"/>
                            <a:gd name="connsiteX7" fmla="*/ 0 w 62234"/>
                            <a:gd name="connsiteY7" fmla="*/ 81416 h 814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416">
                              <a:moveTo>
                                <a:pt x="0" y="81416"/>
                              </a:moveTo>
                              <a:lnTo>
                                <a:pt x="62234" y="44350"/>
                              </a:lnTo>
                              <a:lnTo>
                                <a:pt x="62234" y="36778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672"/>
                              </a:lnTo>
                              <a:lnTo>
                                <a:pt x="0" y="70383"/>
                              </a:lnTo>
                              <a:lnTo>
                                <a:pt x="0" y="8141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889" name="Freeform: Shape 4888">
                          <a:extLst>
                            <a:ext uri="{FF2B5EF4-FFF2-40B4-BE49-F238E27FC236}">
                              <a16:creationId xmlns:a16="http://schemas.microsoft.com/office/drawing/2014/main" id="{12BCAD23-AC67-3A8C-C782-25DD1F8825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884472"/>
                          <a:ext cx="62234" cy="81199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200 h 81199"/>
                            <a:gd name="connsiteX1" fmla="*/ 62234 w 62234"/>
                            <a:gd name="connsiteY1" fmla="*/ 44422 h 81199"/>
                            <a:gd name="connsiteX2" fmla="*/ 62234 w 62234"/>
                            <a:gd name="connsiteY2" fmla="*/ 36778 h 81199"/>
                            <a:gd name="connsiteX3" fmla="*/ 0 w 62234"/>
                            <a:gd name="connsiteY3" fmla="*/ 0 h 81199"/>
                            <a:gd name="connsiteX4" fmla="*/ 0 w 62234"/>
                            <a:gd name="connsiteY4" fmla="*/ 10745 h 81199"/>
                            <a:gd name="connsiteX5" fmla="*/ 50047 w 62234"/>
                            <a:gd name="connsiteY5" fmla="*/ 40456 h 81199"/>
                            <a:gd name="connsiteX6" fmla="*/ 0 w 62234"/>
                            <a:gd name="connsiteY6" fmla="*/ 70167 h 81199"/>
                            <a:gd name="connsiteX7" fmla="*/ 0 w 62234"/>
                            <a:gd name="connsiteY7" fmla="*/ 81200 h 811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199">
                              <a:moveTo>
                                <a:pt x="0" y="81200"/>
                              </a:moveTo>
                              <a:lnTo>
                                <a:pt x="62234" y="44422"/>
                              </a:lnTo>
                              <a:lnTo>
                                <a:pt x="62234" y="36778"/>
                              </a:lnTo>
                              <a:lnTo>
                                <a:pt x="0" y="0"/>
                              </a:lnTo>
                              <a:lnTo>
                                <a:pt x="0" y="10745"/>
                              </a:lnTo>
                              <a:lnTo>
                                <a:pt x="50047" y="40456"/>
                              </a:lnTo>
                              <a:lnTo>
                                <a:pt x="0" y="70167"/>
                              </a:lnTo>
                              <a:lnTo>
                                <a:pt x="0" y="812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890" name="Freeform: Shape 4889">
                          <a:extLst>
                            <a:ext uri="{FF2B5EF4-FFF2-40B4-BE49-F238E27FC236}">
                              <a16:creationId xmlns:a16="http://schemas.microsoft.com/office/drawing/2014/main" id="{BBC96708-F7F9-98FD-C431-93C0DB8644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965672"/>
                          <a:ext cx="62234" cy="81127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128 h 81127"/>
                            <a:gd name="connsiteX1" fmla="*/ 62234 w 62234"/>
                            <a:gd name="connsiteY1" fmla="*/ 44422 h 81127"/>
                            <a:gd name="connsiteX2" fmla="*/ 62234 w 62234"/>
                            <a:gd name="connsiteY2" fmla="*/ 36778 h 81127"/>
                            <a:gd name="connsiteX3" fmla="*/ 0 w 62234"/>
                            <a:gd name="connsiteY3" fmla="*/ 0 h 81127"/>
                            <a:gd name="connsiteX4" fmla="*/ 0 w 62234"/>
                            <a:gd name="connsiteY4" fmla="*/ 11033 h 81127"/>
                            <a:gd name="connsiteX5" fmla="*/ 50047 w 62234"/>
                            <a:gd name="connsiteY5" fmla="*/ 40744 h 81127"/>
                            <a:gd name="connsiteX6" fmla="*/ 0 w 62234"/>
                            <a:gd name="connsiteY6" fmla="*/ 70094 h 81127"/>
                            <a:gd name="connsiteX7" fmla="*/ 0 w 62234"/>
                            <a:gd name="connsiteY7" fmla="*/ 81128 h 811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127">
                              <a:moveTo>
                                <a:pt x="0" y="81128"/>
                              </a:moveTo>
                              <a:lnTo>
                                <a:pt x="62234" y="44422"/>
                              </a:lnTo>
                              <a:lnTo>
                                <a:pt x="62234" y="36778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744"/>
                              </a:lnTo>
                              <a:lnTo>
                                <a:pt x="0" y="70094"/>
                              </a:lnTo>
                              <a:lnTo>
                                <a:pt x="0" y="8112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891" name="Freeform: Shape 4890">
                          <a:extLst>
                            <a:ext uri="{FF2B5EF4-FFF2-40B4-BE49-F238E27FC236}">
                              <a16:creationId xmlns:a16="http://schemas.microsoft.com/office/drawing/2014/main" id="{6F325DEC-93A4-C92E-96D0-66453012C8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046800"/>
                          <a:ext cx="62234" cy="81199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200 h 81199"/>
                            <a:gd name="connsiteX1" fmla="*/ 62234 w 62234"/>
                            <a:gd name="connsiteY1" fmla="*/ 44422 h 81199"/>
                            <a:gd name="connsiteX2" fmla="*/ 62234 w 62234"/>
                            <a:gd name="connsiteY2" fmla="*/ 36778 h 81199"/>
                            <a:gd name="connsiteX3" fmla="*/ 0 w 62234"/>
                            <a:gd name="connsiteY3" fmla="*/ 0 h 81199"/>
                            <a:gd name="connsiteX4" fmla="*/ 0 w 62234"/>
                            <a:gd name="connsiteY4" fmla="*/ 11033 h 81199"/>
                            <a:gd name="connsiteX5" fmla="*/ 50047 w 62234"/>
                            <a:gd name="connsiteY5" fmla="*/ 40744 h 81199"/>
                            <a:gd name="connsiteX6" fmla="*/ 0 w 62234"/>
                            <a:gd name="connsiteY6" fmla="*/ 70455 h 81199"/>
                            <a:gd name="connsiteX7" fmla="*/ 0 w 62234"/>
                            <a:gd name="connsiteY7" fmla="*/ 81200 h 811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199">
                              <a:moveTo>
                                <a:pt x="0" y="81200"/>
                              </a:moveTo>
                              <a:lnTo>
                                <a:pt x="62234" y="44422"/>
                              </a:lnTo>
                              <a:lnTo>
                                <a:pt x="62234" y="36778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744"/>
                              </a:lnTo>
                              <a:lnTo>
                                <a:pt x="0" y="70455"/>
                              </a:lnTo>
                              <a:lnTo>
                                <a:pt x="0" y="812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892" name="Freeform: Shape 4891">
                          <a:extLst>
                            <a:ext uri="{FF2B5EF4-FFF2-40B4-BE49-F238E27FC236}">
                              <a16:creationId xmlns:a16="http://schemas.microsoft.com/office/drawing/2014/main" id="{7298AD23-C0EA-3181-17E5-4A21E95D274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128000"/>
                          <a:ext cx="62234" cy="81416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416 h 81416"/>
                            <a:gd name="connsiteX1" fmla="*/ 62234 w 62234"/>
                            <a:gd name="connsiteY1" fmla="*/ 44710 h 81416"/>
                            <a:gd name="connsiteX2" fmla="*/ 62234 w 62234"/>
                            <a:gd name="connsiteY2" fmla="*/ 37066 h 81416"/>
                            <a:gd name="connsiteX3" fmla="*/ 0 w 62234"/>
                            <a:gd name="connsiteY3" fmla="*/ 0 h 81416"/>
                            <a:gd name="connsiteX4" fmla="*/ 0 w 62234"/>
                            <a:gd name="connsiteY4" fmla="*/ 11033 h 81416"/>
                            <a:gd name="connsiteX5" fmla="*/ 50047 w 62234"/>
                            <a:gd name="connsiteY5" fmla="*/ 40744 h 81416"/>
                            <a:gd name="connsiteX6" fmla="*/ 0 w 62234"/>
                            <a:gd name="connsiteY6" fmla="*/ 70455 h 81416"/>
                            <a:gd name="connsiteX7" fmla="*/ 0 w 62234"/>
                            <a:gd name="connsiteY7" fmla="*/ 81416 h 814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416">
                              <a:moveTo>
                                <a:pt x="0" y="81416"/>
                              </a:moveTo>
                              <a:lnTo>
                                <a:pt x="62234" y="44710"/>
                              </a:lnTo>
                              <a:lnTo>
                                <a:pt x="62234" y="37066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744"/>
                              </a:lnTo>
                              <a:lnTo>
                                <a:pt x="0" y="70455"/>
                              </a:lnTo>
                              <a:lnTo>
                                <a:pt x="0" y="8141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893" name="Freeform: Shape 4892">
                          <a:extLst>
                            <a:ext uri="{FF2B5EF4-FFF2-40B4-BE49-F238E27FC236}">
                              <a16:creationId xmlns:a16="http://schemas.microsoft.com/office/drawing/2014/main" id="{DD04575C-80FF-A0BA-0B2D-0CC7C84434E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209416"/>
                          <a:ext cx="62234" cy="81199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200 h 81199"/>
                            <a:gd name="connsiteX1" fmla="*/ 62234 w 62234"/>
                            <a:gd name="connsiteY1" fmla="*/ 44422 h 81199"/>
                            <a:gd name="connsiteX2" fmla="*/ 62234 w 62234"/>
                            <a:gd name="connsiteY2" fmla="*/ 36778 h 81199"/>
                            <a:gd name="connsiteX3" fmla="*/ 0 w 62234"/>
                            <a:gd name="connsiteY3" fmla="*/ 0 h 81199"/>
                            <a:gd name="connsiteX4" fmla="*/ 0 w 62234"/>
                            <a:gd name="connsiteY4" fmla="*/ 11033 h 81199"/>
                            <a:gd name="connsiteX5" fmla="*/ 50047 w 62234"/>
                            <a:gd name="connsiteY5" fmla="*/ 40456 h 81199"/>
                            <a:gd name="connsiteX6" fmla="*/ 0 w 62234"/>
                            <a:gd name="connsiteY6" fmla="*/ 70166 h 81199"/>
                            <a:gd name="connsiteX7" fmla="*/ 0 w 62234"/>
                            <a:gd name="connsiteY7" fmla="*/ 81200 h 811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199">
                              <a:moveTo>
                                <a:pt x="0" y="81200"/>
                              </a:moveTo>
                              <a:lnTo>
                                <a:pt x="62234" y="44422"/>
                              </a:lnTo>
                              <a:lnTo>
                                <a:pt x="62234" y="36778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456"/>
                              </a:lnTo>
                              <a:lnTo>
                                <a:pt x="0" y="70166"/>
                              </a:lnTo>
                              <a:lnTo>
                                <a:pt x="0" y="812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894" name="Freeform: Shape 4893">
                          <a:extLst>
                            <a:ext uri="{FF2B5EF4-FFF2-40B4-BE49-F238E27FC236}">
                              <a16:creationId xmlns:a16="http://schemas.microsoft.com/office/drawing/2014/main" id="{E2DDF089-2F37-F535-C6A3-9A58811E4BD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290616"/>
                          <a:ext cx="62234" cy="81199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200 h 81199"/>
                            <a:gd name="connsiteX1" fmla="*/ 62234 w 62234"/>
                            <a:gd name="connsiteY1" fmla="*/ 44422 h 81199"/>
                            <a:gd name="connsiteX2" fmla="*/ 62234 w 62234"/>
                            <a:gd name="connsiteY2" fmla="*/ 36778 h 81199"/>
                            <a:gd name="connsiteX3" fmla="*/ 0 w 62234"/>
                            <a:gd name="connsiteY3" fmla="*/ 0 h 81199"/>
                            <a:gd name="connsiteX4" fmla="*/ 0 w 62234"/>
                            <a:gd name="connsiteY4" fmla="*/ 11033 h 81199"/>
                            <a:gd name="connsiteX5" fmla="*/ 50047 w 62234"/>
                            <a:gd name="connsiteY5" fmla="*/ 40744 h 81199"/>
                            <a:gd name="connsiteX6" fmla="*/ 0 w 62234"/>
                            <a:gd name="connsiteY6" fmla="*/ 70455 h 81199"/>
                            <a:gd name="connsiteX7" fmla="*/ 0 w 62234"/>
                            <a:gd name="connsiteY7" fmla="*/ 81200 h 811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199">
                              <a:moveTo>
                                <a:pt x="0" y="81200"/>
                              </a:moveTo>
                              <a:lnTo>
                                <a:pt x="62234" y="44422"/>
                              </a:lnTo>
                              <a:lnTo>
                                <a:pt x="62234" y="36778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744"/>
                              </a:lnTo>
                              <a:lnTo>
                                <a:pt x="0" y="70455"/>
                              </a:lnTo>
                              <a:lnTo>
                                <a:pt x="0" y="812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895" name="Freeform: Shape 4894">
                          <a:extLst>
                            <a:ext uri="{FF2B5EF4-FFF2-40B4-BE49-F238E27FC236}">
                              <a16:creationId xmlns:a16="http://schemas.microsoft.com/office/drawing/2014/main" id="{A80888B8-D5C1-09F0-FBDD-2E9319BC768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371816"/>
                          <a:ext cx="62234" cy="81416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416 h 81416"/>
                            <a:gd name="connsiteX1" fmla="*/ 62234 w 62234"/>
                            <a:gd name="connsiteY1" fmla="*/ 44350 h 81416"/>
                            <a:gd name="connsiteX2" fmla="*/ 62234 w 62234"/>
                            <a:gd name="connsiteY2" fmla="*/ 36706 h 81416"/>
                            <a:gd name="connsiteX3" fmla="*/ 0 w 62234"/>
                            <a:gd name="connsiteY3" fmla="*/ 0 h 81416"/>
                            <a:gd name="connsiteX4" fmla="*/ 0 w 62234"/>
                            <a:gd name="connsiteY4" fmla="*/ 11033 h 81416"/>
                            <a:gd name="connsiteX5" fmla="*/ 50047 w 62234"/>
                            <a:gd name="connsiteY5" fmla="*/ 40672 h 81416"/>
                            <a:gd name="connsiteX6" fmla="*/ 0 w 62234"/>
                            <a:gd name="connsiteY6" fmla="*/ 70383 h 81416"/>
                            <a:gd name="connsiteX7" fmla="*/ 0 w 62234"/>
                            <a:gd name="connsiteY7" fmla="*/ 81416 h 814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416">
                              <a:moveTo>
                                <a:pt x="0" y="81416"/>
                              </a:moveTo>
                              <a:lnTo>
                                <a:pt x="62234" y="44350"/>
                              </a:lnTo>
                              <a:lnTo>
                                <a:pt x="62234" y="36706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672"/>
                              </a:lnTo>
                              <a:lnTo>
                                <a:pt x="0" y="70383"/>
                              </a:lnTo>
                              <a:lnTo>
                                <a:pt x="0" y="8141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</p:grpSp>
                  <p:grpSp>
                    <p:nvGrpSpPr>
                      <p:cNvPr id="4896" name="Graphic 2">
                        <a:extLst>
                          <a:ext uri="{FF2B5EF4-FFF2-40B4-BE49-F238E27FC236}">
                            <a16:creationId xmlns:a16="http://schemas.microsoft.com/office/drawing/2014/main" id="{EC1562AD-F2D6-9EFB-06C0-FA762A7D1CA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253491" y="1453232"/>
                        <a:ext cx="62234" cy="649887"/>
                        <a:chOff x="9253491" y="1453232"/>
                        <a:chExt cx="62234" cy="649887"/>
                      </a:xfrm>
                      <a:solidFill>
                        <a:srgbClr val="C29E75"/>
                      </a:solidFill>
                    </p:grpSpPr>
                    <p:sp>
                      <p:nvSpPr>
                        <p:cNvPr id="4897" name="Freeform: Shape 4896">
                          <a:extLst>
                            <a:ext uri="{FF2B5EF4-FFF2-40B4-BE49-F238E27FC236}">
                              <a16:creationId xmlns:a16="http://schemas.microsoft.com/office/drawing/2014/main" id="{AD7815E1-9065-457B-A45C-197F22C05A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453232"/>
                          <a:ext cx="62234" cy="81199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200 h 81199"/>
                            <a:gd name="connsiteX1" fmla="*/ 62234 w 62234"/>
                            <a:gd name="connsiteY1" fmla="*/ 44422 h 81199"/>
                            <a:gd name="connsiteX2" fmla="*/ 62234 w 62234"/>
                            <a:gd name="connsiteY2" fmla="*/ 36778 h 81199"/>
                            <a:gd name="connsiteX3" fmla="*/ 0 w 62234"/>
                            <a:gd name="connsiteY3" fmla="*/ 0 h 81199"/>
                            <a:gd name="connsiteX4" fmla="*/ 0 w 62234"/>
                            <a:gd name="connsiteY4" fmla="*/ 10745 h 81199"/>
                            <a:gd name="connsiteX5" fmla="*/ 50047 w 62234"/>
                            <a:gd name="connsiteY5" fmla="*/ 40456 h 81199"/>
                            <a:gd name="connsiteX6" fmla="*/ 0 w 62234"/>
                            <a:gd name="connsiteY6" fmla="*/ 70166 h 81199"/>
                            <a:gd name="connsiteX7" fmla="*/ 0 w 62234"/>
                            <a:gd name="connsiteY7" fmla="*/ 81200 h 811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199">
                              <a:moveTo>
                                <a:pt x="0" y="81200"/>
                              </a:moveTo>
                              <a:lnTo>
                                <a:pt x="62234" y="44422"/>
                              </a:lnTo>
                              <a:lnTo>
                                <a:pt x="62234" y="36778"/>
                              </a:lnTo>
                              <a:lnTo>
                                <a:pt x="0" y="0"/>
                              </a:lnTo>
                              <a:lnTo>
                                <a:pt x="0" y="10745"/>
                              </a:lnTo>
                              <a:lnTo>
                                <a:pt x="50047" y="40456"/>
                              </a:lnTo>
                              <a:lnTo>
                                <a:pt x="0" y="70166"/>
                              </a:lnTo>
                              <a:lnTo>
                                <a:pt x="0" y="812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898" name="Freeform: Shape 4897">
                          <a:extLst>
                            <a:ext uri="{FF2B5EF4-FFF2-40B4-BE49-F238E27FC236}">
                              <a16:creationId xmlns:a16="http://schemas.microsoft.com/office/drawing/2014/main" id="{142828A3-F09B-64C3-DD8C-53B620E59A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534432"/>
                          <a:ext cx="62234" cy="81127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128 h 81127"/>
                            <a:gd name="connsiteX1" fmla="*/ 62234 w 62234"/>
                            <a:gd name="connsiteY1" fmla="*/ 44350 h 81127"/>
                            <a:gd name="connsiteX2" fmla="*/ 62234 w 62234"/>
                            <a:gd name="connsiteY2" fmla="*/ 36778 h 81127"/>
                            <a:gd name="connsiteX3" fmla="*/ 0 w 62234"/>
                            <a:gd name="connsiteY3" fmla="*/ 0 h 81127"/>
                            <a:gd name="connsiteX4" fmla="*/ 0 w 62234"/>
                            <a:gd name="connsiteY4" fmla="*/ 11033 h 81127"/>
                            <a:gd name="connsiteX5" fmla="*/ 50047 w 62234"/>
                            <a:gd name="connsiteY5" fmla="*/ 40672 h 81127"/>
                            <a:gd name="connsiteX6" fmla="*/ 0 w 62234"/>
                            <a:gd name="connsiteY6" fmla="*/ 70094 h 81127"/>
                            <a:gd name="connsiteX7" fmla="*/ 0 w 62234"/>
                            <a:gd name="connsiteY7" fmla="*/ 81128 h 811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127">
                              <a:moveTo>
                                <a:pt x="0" y="81128"/>
                              </a:moveTo>
                              <a:lnTo>
                                <a:pt x="62234" y="44350"/>
                              </a:lnTo>
                              <a:lnTo>
                                <a:pt x="62234" y="36778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672"/>
                              </a:lnTo>
                              <a:lnTo>
                                <a:pt x="0" y="70094"/>
                              </a:lnTo>
                              <a:lnTo>
                                <a:pt x="0" y="8112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899" name="Freeform: Shape 4898">
                          <a:extLst>
                            <a:ext uri="{FF2B5EF4-FFF2-40B4-BE49-F238E27FC236}">
                              <a16:creationId xmlns:a16="http://schemas.microsoft.com/office/drawing/2014/main" id="{1A23F6CD-0837-E202-DFDC-7819BCD6FD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615560"/>
                          <a:ext cx="62234" cy="81199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200 h 81199"/>
                            <a:gd name="connsiteX1" fmla="*/ 62234 w 62234"/>
                            <a:gd name="connsiteY1" fmla="*/ 44422 h 81199"/>
                            <a:gd name="connsiteX2" fmla="*/ 62234 w 62234"/>
                            <a:gd name="connsiteY2" fmla="*/ 36778 h 81199"/>
                            <a:gd name="connsiteX3" fmla="*/ 0 w 62234"/>
                            <a:gd name="connsiteY3" fmla="*/ 0 h 81199"/>
                            <a:gd name="connsiteX4" fmla="*/ 0 w 62234"/>
                            <a:gd name="connsiteY4" fmla="*/ 11033 h 81199"/>
                            <a:gd name="connsiteX5" fmla="*/ 50047 w 62234"/>
                            <a:gd name="connsiteY5" fmla="*/ 40744 h 81199"/>
                            <a:gd name="connsiteX6" fmla="*/ 0 w 62234"/>
                            <a:gd name="connsiteY6" fmla="*/ 70455 h 81199"/>
                            <a:gd name="connsiteX7" fmla="*/ 0 w 62234"/>
                            <a:gd name="connsiteY7" fmla="*/ 81200 h 811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199">
                              <a:moveTo>
                                <a:pt x="0" y="81200"/>
                              </a:moveTo>
                              <a:lnTo>
                                <a:pt x="62234" y="44422"/>
                              </a:lnTo>
                              <a:lnTo>
                                <a:pt x="62234" y="36778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744"/>
                              </a:lnTo>
                              <a:lnTo>
                                <a:pt x="0" y="70455"/>
                              </a:lnTo>
                              <a:lnTo>
                                <a:pt x="0" y="812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900" name="Freeform: Shape 4899">
                          <a:extLst>
                            <a:ext uri="{FF2B5EF4-FFF2-40B4-BE49-F238E27FC236}">
                              <a16:creationId xmlns:a16="http://schemas.microsoft.com/office/drawing/2014/main" id="{B81DCC93-DBC9-3A95-3E2D-06CAA2AD65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696760"/>
                          <a:ext cx="62234" cy="81416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416 h 81416"/>
                            <a:gd name="connsiteX1" fmla="*/ 62234 w 62234"/>
                            <a:gd name="connsiteY1" fmla="*/ 44711 h 81416"/>
                            <a:gd name="connsiteX2" fmla="*/ 62234 w 62234"/>
                            <a:gd name="connsiteY2" fmla="*/ 37066 h 81416"/>
                            <a:gd name="connsiteX3" fmla="*/ 0 w 62234"/>
                            <a:gd name="connsiteY3" fmla="*/ 0 h 81416"/>
                            <a:gd name="connsiteX4" fmla="*/ 0 w 62234"/>
                            <a:gd name="connsiteY4" fmla="*/ 11033 h 81416"/>
                            <a:gd name="connsiteX5" fmla="*/ 50047 w 62234"/>
                            <a:gd name="connsiteY5" fmla="*/ 40744 h 81416"/>
                            <a:gd name="connsiteX6" fmla="*/ 0 w 62234"/>
                            <a:gd name="connsiteY6" fmla="*/ 70383 h 81416"/>
                            <a:gd name="connsiteX7" fmla="*/ 0 w 62234"/>
                            <a:gd name="connsiteY7" fmla="*/ 81416 h 814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416">
                              <a:moveTo>
                                <a:pt x="0" y="81416"/>
                              </a:moveTo>
                              <a:lnTo>
                                <a:pt x="62234" y="44711"/>
                              </a:lnTo>
                              <a:lnTo>
                                <a:pt x="62234" y="37066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744"/>
                              </a:lnTo>
                              <a:lnTo>
                                <a:pt x="0" y="70383"/>
                              </a:lnTo>
                              <a:lnTo>
                                <a:pt x="0" y="8141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901" name="Freeform: Shape 4900">
                          <a:extLst>
                            <a:ext uri="{FF2B5EF4-FFF2-40B4-BE49-F238E27FC236}">
                              <a16:creationId xmlns:a16="http://schemas.microsoft.com/office/drawing/2014/main" id="{D78BE0B0-8E78-21E4-464B-2DE439C8FB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778176"/>
                          <a:ext cx="62234" cy="81199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200 h 81199"/>
                            <a:gd name="connsiteX1" fmla="*/ 62234 w 62234"/>
                            <a:gd name="connsiteY1" fmla="*/ 44422 h 81199"/>
                            <a:gd name="connsiteX2" fmla="*/ 62234 w 62234"/>
                            <a:gd name="connsiteY2" fmla="*/ 36778 h 81199"/>
                            <a:gd name="connsiteX3" fmla="*/ 0 w 62234"/>
                            <a:gd name="connsiteY3" fmla="*/ 0 h 81199"/>
                            <a:gd name="connsiteX4" fmla="*/ 0 w 62234"/>
                            <a:gd name="connsiteY4" fmla="*/ 11033 h 81199"/>
                            <a:gd name="connsiteX5" fmla="*/ 50047 w 62234"/>
                            <a:gd name="connsiteY5" fmla="*/ 40744 h 81199"/>
                            <a:gd name="connsiteX6" fmla="*/ 0 w 62234"/>
                            <a:gd name="connsiteY6" fmla="*/ 70166 h 81199"/>
                            <a:gd name="connsiteX7" fmla="*/ 0 w 62234"/>
                            <a:gd name="connsiteY7" fmla="*/ 81200 h 811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199">
                              <a:moveTo>
                                <a:pt x="0" y="81200"/>
                              </a:moveTo>
                              <a:lnTo>
                                <a:pt x="62234" y="44422"/>
                              </a:lnTo>
                              <a:lnTo>
                                <a:pt x="62234" y="36778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744"/>
                              </a:lnTo>
                              <a:lnTo>
                                <a:pt x="0" y="70166"/>
                              </a:lnTo>
                              <a:lnTo>
                                <a:pt x="0" y="812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902" name="Freeform: Shape 4901">
                          <a:extLst>
                            <a:ext uri="{FF2B5EF4-FFF2-40B4-BE49-F238E27FC236}">
                              <a16:creationId xmlns:a16="http://schemas.microsoft.com/office/drawing/2014/main" id="{FA089BCF-75BB-AD9E-B3EA-F5071194FD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859376"/>
                          <a:ext cx="62234" cy="81199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200 h 81199"/>
                            <a:gd name="connsiteX1" fmla="*/ 62234 w 62234"/>
                            <a:gd name="connsiteY1" fmla="*/ 44350 h 81199"/>
                            <a:gd name="connsiteX2" fmla="*/ 62234 w 62234"/>
                            <a:gd name="connsiteY2" fmla="*/ 36706 h 81199"/>
                            <a:gd name="connsiteX3" fmla="*/ 0 w 62234"/>
                            <a:gd name="connsiteY3" fmla="*/ 0 h 81199"/>
                            <a:gd name="connsiteX4" fmla="*/ 0 w 62234"/>
                            <a:gd name="connsiteY4" fmla="*/ 11033 h 81199"/>
                            <a:gd name="connsiteX5" fmla="*/ 50047 w 62234"/>
                            <a:gd name="connsiteY5" fmla="*/ 40672 h 81199"/>
                            <a:gd name="connsiteX6" fmla="*/ 0 w 62234"/>
                            <a:gd name="connsiteY6" fmla="*/ 70383 h 81199"/>
                            <a:gd name="connsiteX7" fmla="*/ 0 w 62234"/>
                            <a:gd name="connsiteY7" fmla="*/ 81200 h 811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199">
                              <a:moveTo>
                                <a:pt x="0" y="81200"/>
                              </a:moveTo>
                              <a:lnTo>
                                <a:pt x="62234" y="44350"/>
                              </a:lnTo>
                              <a:lnTo>
                                <a:pt x="62234" y="36706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672"/>
                              </a:lnTo>
                              <a:lnTo>
                                <a:pt x="0" y="70383"/>
                              </a:lnTo>
                              <a:lnTo>
                                <a:pt x="0" y="812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903" name="Freeform: Shape 4902">
                          <a:extLst>
                            <a:ext uri="{FF2B5EF4-FFF2-40B4-BE49-F238E27FC236}">
                              <a16:creationId xmlns:a16="http://schemas.microsoft.com/office/drawing/2014/main" id="{68AB76AB-4701-82B9-AD11-FCC9A6EC6D4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940576"/>
                          <a:ext cx="62234" cy="81416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416 h 81416"/>
                            <a:gd name="connsiteX1" fmla="*/ 62234 w 62234"/>
                            <a:gd name="connsiteY1" fmla="*/ 44638 h 81416"/>
                            <a:gd name="connsiteX2" fmla="*/ 62234 w 62234"/>
                            <a:gd name="connsiteY2" fmla="*/ 36994 h 81416"/>
                            <a:gd name="connsiteX3" fmla="*/ 0 w 62234"/>
                            <a:gd name="connsiteY3" fmla="*/ 0 h 81416"/>
                            <a:gd name="connsiteX4" fmla="*/ 0 w 62234"/>
                            <a:gd name="connsiteY4" fmla="*/ 10961 h 81416"/>
                            <a:gd name="connsiteX5" fmla="*/ 50047 w 62234"/>
                            <a:gd name="connsiteY5" fmla="*/ 40672 h 81416"/>
                            <a:gd name="connsiteX6" fmla="*/ 0 w 62234"/>
                            <a:gd name="connsiteY6" fmla="*/ 70383 h 81416"/>
                            <a:gd name="connsiteX7" fmla="*/ 0 w 62234"/>
                            <a:gd name="connsiteY7" fmla="*/ 81416 h 814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416">
                              <a:moveTo>
                                <a:pt x="0" y="81416"/>
                              </a:moveTo>
                              <a:lnTo>
                                <a:pt x="62234" y="44638"/>
                              </a:lnTo>
                              <a:lnTo>
                                <a:pt x="62234" y="36994"/>
                              </a:lnTo>
                              <a:lnTo>
                                <a:pt x="0" y="0"/>
                              </a:lnTo>
                              <a:lnTo>
                                <a:pt x="0" y="10961"/>
                              </a:lnTo>
                              <a:lnTo>
                                <a:pt x="50047" y="40672"/>
                              </a:lnTo>
                              <a:lnTo>
                                <a:pt x="0" y="70383"/>
                              </a:lnTo>
                              <a:lnTo>
                                <a:pt x="0" y="8141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904" name="Freeform: Shape 4903">
                          <a:extLst>
                            <a:ext uri="{FF2B5EF4-FFF2-40B4-BE49-F238E27FC236}">
                              <a16:creationId xmlns:a16="http://schemas.microsoft.com/office/drawing/2014/main" id="{E5AD3379-2609-D24F-8BD6-6C6000690EC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2021992"/>
                          <a:ext cx="62234" cy="81127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128 h 81127"/>
                            <a:gd name="connsiteX1" fmla="*/ 62234 w 62234"/>
                            <a:gd name="connsiteY1" fmla="*/ 44350 h 81127"/>
                            <a:gd name="connsiteX2" fmla="*/ 62234 w 62234"/>
                            <a:gd name="connsiteY2" fmla="*/ 36778 h 81127"/>
                            <a:gd name="connsiteX3" fmla="*/ 0 w 62234"/>
                            <a:gd name="connsiteY3" fmla="*/ 0 h 81127"/>
                            <a:gd name="connsiteX4" fmla="*/ 0 w 62234"/>
                            <a:gd name="connsiteY4" fmla="*/ 11033 h 81127"/>
                            <a:gd name="connsiteX5" fmla="*/ 50047 w 62234"/>
                            <a:gd name="connsiteY5" fmla="*/ 40456 h 81127"/>
                            <a:gd name="connsiteX6" fmla="*/ 0 w 62234"/>
                            <a:gd name="connsiteY6" fmla="*/ 70094 h 81127"/>
                            <a:gd name="connsiteX7" fmla="*/ 0 w 62234"/>
                            <a:gd name="connsiteY7" fmla="*/ 81128 h 811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127">
                              <a:moveTo>
                                <a:pt x="0" y="81128"/>
                              </a:moveTo>
                              <a:lnTo>
                                <a:pt x="62234" y="44350"/>
                              </a:lnTo>
                              <a:lnTo>
                                <a:pt x="62234" y="36778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456"/>
                              </a:lnTo>
                              <a:lnTo>
                                <a:pt x="0" y="70094"/>
                              </a:lnTo>
                              <a:lnTo>
                                <a:pt x="0" y="8112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</p:grpSp>
                  <p:grpSp>
                    <p:nvGrpSpPr>
                      <p:cNvPr id="4905" name="Graphic 2">
                        <a:extLst>
                          <a:ext uri="{FF2B5EF4-FFF2-40B4-BE49-F238E27FC236}">
                            <a16:creationId xmlns:a16="http://schemas.microsoft.com/office/drawing/2014/main" id="{2E9FCFE1-51CB-8737-CF85-CA209810539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253491" y="2103120"/>
                        <a:ext cx="62234" cy="1300135"/>
                        <a:chOff x="9253491" y="2103120"/>
                        <a:chExt cx="62234" cy="1300135"/>
                      </a:xfrm>
                      <a:solidFill>
                        <a:srgbClr val="C29E75"/>
                      </a:solidFill>
                    </p:grpSpPr>
                    <p:grpSp>
                      <p:nvGrpSpPr>
                        <p:cNvPr id="4906" name="Graphic 2">
                          <a:extLst>
                            <a:ext uri="{FF2B5EF4-FFF2-40B4-BE49-F238E27FC236}">
                              <a16:creationId xmlns:a16="http://schemas.microsoft.com/office/drawing/2014/main" id="{7DD838EB-F0BC-B2F8-77D6-0FBAB6B17F7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253491" y="2103120"/>
                          <a:ext cx="62234" cy="649959"/>
                          <a:chOff x="9253491" y="2103120"/>
                          <a:chExt cx="62234" cy="649959"/>
                        </a:xfrm>
                        <a:solidFill>
                          <a:srgbClr val="C29E75"/>
                        </a:solidFill>
                      </p:grpSpPr>
                      <p:sp>
                        <p:nvSpPr>
                          <p:cNvPr id="4907" name="Freeform: Shape 4906">
                            <a:extLst>
                              <a:ext uri="{FF2B5EF4-FFF2-40B4-BE49-F238E27FC236}">
                                <a16:creationId xmlns:a16="http://schemas.microsoft.com/office/drawing/2014/main" id="{384560BC-5130-4BD8-77A3-B48DE2135FA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103120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3 h 81199"/>
                              <a:gd name="connsiteX5" fmla="*/ 50047 w 62234"/>
                              <a:gd name="connsiteY5" fmla="*/ 40744 h 81199"/>
                              <a:gd name="connsiteX6" fmla="*/ 0 w 62234"/>
                              <a:gd name="connsiteY6" fmla="*/ 70166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166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08" name="Freeform: Shape 4907">
                            <a:extLst>
                              <a:ext uri="{FF2B5EF4-FFF2-40B4-BE49-F238E27FC236}">
                                <a16:creationId xmlns:a16="http://schemas.microsoft.com/office/drawing/2014/main" id="{C0F1C41C-5A7C-87DE-EEBD-64C271EA7A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184319"/>
                            <a:ext cx="62234" cy="81416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16 h 81416"/>
                              <a:gd name="connsiteX1" fmla="*/ 62234 w 62234"/>
                              <a:gd name="connsiteY1" fmla="*/ 44422 h 81416"/>
                              <a:gd name="connsiteX2" fmla="*/ 62234 w 62234"/>
                              <a:gd name="connsiteY2" fmla="*/ 37066 h 81416"/>
                              <a:gd name="connsiteX3" fmla="*/ 0 w 62234"/>
                              <a:gd name="connsiteY3" fmla="*/ 0 h 81416"/>
                              <a:gd name="connsiteX4" fmla="*/ 0 w 62234"/>
                              <a:gd name="connsiteY4" fmla="*/ 11033 h 81416"/>
                              <a:gd name="connsiteX5" fmla="*/ 50047 w 62234"/>
                              <a:gd name="connsiteY5" fmla="*/ 40744 h 81416"/>
                              <a:gd name="connsiteX6" fmla="*/ 0 w 62234"/>
                              <a:gd name="connsiteY6" fmla="*/ 70383 h 81416"/>
                              <a:gd name="connsiteX7" fmla="*/ 0 w 62234"/>
                              <a:gd name="connsiteY7" fmla="*/ 81416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16">
                                <a:moveTo>
                                  <a:pt x="0" y="81416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7066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383"/>
                                </a:lnTo>
                                <a:lnTo>
                                  <a:pt x="0" y="8141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09" name="Freeform: Shape 4908">
                            <a:extLst>
                              <a:ext uri="{FF2B5EF4-FFF2-40B4-BE49-F238E27FC236}">
                                <a16:creationId xmlns:a16="http://schemas.microsoft.com/office/drawing/2014/main" id="{563E236B-790A-5681-B83C-9E4E38B0768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265736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0745 h 81199"/>
                              <a:gd name="connsiteX5" fmla="*/ 50047 w 62234"/>
                              <a:gd name="connsiteY5" fmla="*/ 40456 h 81199"/>
                              <a:gd name="connsiteX6" fmla="*/ 0 w 62234"/>
                              <a:gd name="connsiteY6" fmla="*/ 70167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0745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167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10" name="Freeform: Shape 4909">
                            <a:extLst>
                              <a:ext uri="{FF2B5EF4-FFF2-40B4-BE49-F238E27FC236}">
                                <a16:creationId xmlns:a16="http://schemas.microsoft.com/office/drawing/2014/main" id="{94D03E1F-685A-9A3F-453A-91137729968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346936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3 h 81199"/>
                              <a:gd name="connsiteX5" fmla="*/ 50047 w 62234"/>
                              <a:gd name="connsiteY5" fmla="*/ 40456 h 81199"/>
                              <a:gd name="connsiteX6" fmla="*/ 0 w 62234"/>
                              <a:gd name="connsiteY6" fmla="*/ 70166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166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11" name="Freeform: Shape 4910">
                            <a:extLst>
                              <a:ext uri="{FF2B5EF4-FFF2-40B4-BE49-F238E27FC236}">
                                <a16:creationId xmlns:a16="http://schemas.microsoft.com/office/drawing/2014/main" id="{CC0EF816-E7E0-41E0-28C1-CC99F1FCF50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428135"/>
                            <a:ext cx="62234" cy="81127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128 h 81127"/>
                              <a:gd name="connsiteX1" fmla="*/ 62234 w 62234"/>
                              <a:gd name="connsiteY1" fmla="*/ 44350 h 81127"/>
                              <a:gd name="connsiteX2" fmla="*/ 62234 w 62234"/>
                              <a:gd name="connsiteY2" fmla="*/ 36706 h 81127"/>
                              <a:gd name="connsiteX3" fmla="*/ 0 w 62234"/>
                              <a:gd name="connsiteY3" fmla="*/ 0 h 81127"/>
                              <a:gd name="connsiteX4" fmla="*/ 0 w 62234"/>
                              <a:gd name="connsiteY4" fmla="*/ 10961 h 81127"/>
                              <a:gd name="connsiteX5" fmla="*/ 50047 w 62234"/>
                              <a:gd name="connsiteY5" fmla="*/ 40672 h 81127"/>
                              <a:gd name="connsiteX6" fmla="*/ 0 w 62234"/>
                              <a:gd name="connsiteY6" fmla="*/ 70383 h 81127"/>
                              <a:gd name="connsiteX7" fmla="*/ 0 w 62234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27">
                                <a:moveTo>
                                  <a:pt x="0" y="81128"/>
                                </a:moveTo>
                                <a:lnTo>
                                  <a:pt x="62234" y="44350"/>
                                </a:lnTo>
                                <a:lnTo>
                                  <a:pt x="62234" y="36706"/>
                                </a:lnTo>
                                <a:lnTo>
                                  <a:pt x="0" y="0"/>
                                </a:lnTo>
                                <a:lnTo>
                                  <a:pt x="0" y="10961"/>
                                </a:lnTo>
                                <a:lnTo>
                                  <a:pt x="50047" y="40672"/>
                                </a:lnTo>
                                <a:lnTo>
                                  <a:pt x="0" y="70383"/>
                                </a:lnTo>
                                <a:lnTo>
                                  <a:pt x="0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12" name="Freeform: Shape 4911">
                            <a:extLst>
                              <a:ext uri="{FF2B5EF4-FFF2-40B4-BE49-F238E27FC236}">
                                <a16:creationId xmlns:a16="http://schemas.microsoft.com/office/drawing/2014/main" id="{0E560748-53EE-97CD-B7FD-9B8E5AFF825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509263"/>
                            <a:ext cx="62234" cy="81488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88 h 81488"/>
                              <a:gd name="connsiteX1" fmla="*/ 62234 w 62234"/>
                              <a:gd name="connsiteY1" fmla="*/ 44711 h 81488"/>
                              <a:gd name="connsiteX2" fmla="*/ 62234 w 62234"/>
                              <a:gd name="connsiteY2" fmla="*/ 37066 h 81488"/>
                              <a:gd name="connsiteX3" fmla="*/ 0 w 62234"/>
                              <a:gd name="connsiteY3" fmla="*/ 0 h 81488"/>
                              <a:gd name="connsiteX4" fmla="*/ 0 w 62234"/>
                              <a:gd name="connsiteY4" fmla="*/ 11033 h 81488"/>
                              <a:gd name="connsiteX5" fmla="*/ 50047 w 62234"/>
                              <a:gd name="connsiteY5" fmla="*/ 40744 h 81488"/>
                              <a:gd name="connsiteX6" fmla="*/ 0 w 62234"/>
                              <a:gd name="connsiteY6" fmla="*/ 70455 h 81488"/>
                              <a:gd name="connsiteX7" fmla="*/ 0 w 62234"/>
                              <a:gd name="connsiteY7" fmla="*/ 81488 h 8148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88">
                                <a:moveTo>
                                  <a:pt x="0" y="81488"/>
                                </a:moveTo>
                                <a:lnTo>
                                  <a:pt x="62234" y="44711"/>
                                </a:lnTo>
                                <a:lnTo>
                                  <a:pt x="62234" y="37066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455"/>
                                </a:lnTo>
                                <a:lnTo>
                                  <a:pt x="0" y="8148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13" name="Freeform: Shape 4912">
                            <a:extLst>
                              <a:ext uri="{FF2B5EF4-FFF2-40B4-BE49-F238E27FC236}">
                                <a16:creationId xmlns:a16="http://schemas.microsoft.com/office/drawing/2014/main" id="{091F97AD-E592-6AD2-5BAB-988FFF0946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590751"/>
                            <a:ext cx="62234" cy="81127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128 h 81127"/>
                              <a:gd name="connsiteX1" fmla="*/ 62234 w 62234"/>
                              <a:gd name="connsiteY1" fmla="*/ 44350 h 81127"/>
                              <a:gd name="connsiteX2" fmla="*/ 62234 w 62234"/>
                              <a:gd name="connsiteY2" fmla="*/ 36706 h 81127"/>
                              <a:gd name="connsiteX3" fmla="*/ 0 w 62234"/>
                              <a:gd name="connsiteY3" fmla="*/ 0 h 81127"/>
                              <a:gd name="connsiteX4" fmla="*/ 0 w 62234"/>
                              <a:gd name="connsiteY4" fmla="*/ 11033 h 81127"/>
                              <a:gd name="connsiteX5" fmla="*/ 50047 w 62234"/>
                              <a:gd name="connsiteY5" fmla="*/ 40383 h 81127"/>
                              <a:gd name="connsiteX6" fmla="*/ 0 w 62234"/>
                              <a:gd name="connsiteY6" fmla="*/ 70094 h 81127"/>
                              <a:gd name="connsiteX7" fmla="*/ 0 w 62234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27">
                                <a:moveTo>
                                  <a:pt x="0" y="81128"/>
                                </a:moveTo>
                                <a:lnTo>
                                  <a:pt x="62234" y="44350"/>
                                </a:lnTo>
                                <a:lnTo>
                                  <a:pt x="62234" y="36706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383"/>
                                </a:lnTo>
                                <a:lnTo>
                                  <a:pt x="0" y="70094"/>
                                </a:lnTo>
                                <a:lnTo>
                                  <a:pt x="0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14" name="Freeform: Shape 4913">
                            <a:extLst>
                              <a:ext uri="{FF2B5EF4-FFF2-40B4-BE49-F238E27FC236}">
                                <a16:creationId xmlns:a16="http://schemas.microsoft.com/office/drawing/2014/main" id="{3B2C796F-1A19-AD3E-07CA-126759A00A5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671879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3 h 81199"/>
                              <a:gd name="connsiteX5" fmla="*/ 50047 w 62234"/>
                              <a:gd name="connsiteY5" fmla="*/ 40744 h 81199"/>
                              <a:gd name="connsiteX6" fmla="*/ 0 w 62234"/>
                              <a:gd name="connsiteY6" fmla="*/ 70166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166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</p:grpSp>
                    <p:grpSp>
                      <p:nvGrpSpPr>
                        <p:cNvPr id="4915" name="Graphic 2">
                          <a:extLst>
                            <a:ext uri="{FF2B5EF4-FFF2-40B4-BE49-F238E27FC236}">
                              <a16:creationId xmlns:a16="http://schemas.microsoft.com/office/drawing/2014/main" id="{B511E420-159D-88D7-4FCA-4380A4BB5DE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253491" y="2753079"/>
                          <a:ext cx="62234" cy="650175"/>
                          <a:chOff x="9253491" y="2753079"/>
                          <a:chExt cx="62234" cy="650175"/>
                        </a:xfrm>
                        <a:solidFill>
                          <a:srgbClr val="C29E75"/>
                        </a:solidFill>
                      </p:grpSpPr>
                      <p:sp>
                        <p:nvSpPr>
                          <p:cNvPr id="4916" name="Freeform: Shape 4915">
                            <a:extLst>
                              <a:ext uri="{FF2B5EF4-FFF2-40B4-BE49-F238E27FC236}">
                                <a16:creationId xmlns:a16="http://schemas.microsoft.com/office/drawing/2014/main" id="{C7358076-10DF-89A9-6674-7D689A51B2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753079"/>
                            <a:ext cx="62234" cy="81416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16 h 81416"/>
                              <a:gd name="connsiteX1" fmla="*/ 62234 w 62234"/>
                              <a:gd name="connsiteY1" fmla="*/ 44638 h 81416"/>
                              <a:gd name="connsiteX2" fmla="*/ 62234 w 62234"/>
                              <a:gd name="connsiteY2" fmla="*/ 37066 h 81416"/>
                              <a:gd name="connsiteX3" fmla="*/ 0 w 62234"/>
                              <a:gd name="connsiteY3" fmla="*/ 0 h 81416"/>
                              <a:gd name="connsiteX4" fmla="*/ 0 w 62234"/>
                              <a:gd name="connsiteY4" fmla="*/ 11033 h 81416"/>
                              <a:gd name="connsiteX5" fmla="*/ 50047 w 62234"/>
                              <a:gd name="connsiteY5" fmla="*/ 40672 h 81416"/>
                              <a:gd name="connsiteX6" fmla="*/ 0 w 62234"/>
                              <a:gd name="connsiteY6" fmla="*/ 70383 h 81416"/>
                              <a:gd name="connsiteX7" fmla="*/ 0 w 62234"/>
                              <a:gd name="connsiteY7" fmla="*/ 81416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16">
                                <a:moveTo>
                                  <a:pt x="0" y="81416"/>
                                </a:moveTo>
                                <a:lnTo>
                                  <a:pt x="62234" y="44638"/>
                                </a:lnTo>
                                <a:lnTo>
                                  <a:pt x="62234" y="37066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672"/>
                                </a:lnTo>
                                <a:lnTo>
                                  <a:pt x="0" y="70383"/>
                                </a:lnTo>
                                <a:lnTo>
                                  <a:pt x="0" y="8141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17" name="Freeform: Shape 4916">
                            <a:extLst>
                              <a:ext uri="{FF2B5EF4-FFF2-40B4-BE49-F238E27FC236}">
                                <a16:creationId xmlns:a16="http://schemas.microsoft.com/office/drawing/2014/main" id="{618B09AC-9EEE-48D8-9DD6-EC5F4B69010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834495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0745 h 81199"/>
                              <a:gd name="connsiteX5" fmla="*/ 50047 w 62234"/>
                              <a:gd name="connsiteY5" fmla="*/ 40456 h 81199"/>
                              <a:gd name="connsiteX6" fmla="*/ 0 w 62234"/>
                              <a:gd name="connsiteY6" fmla="*/ 70167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0745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167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18" name="Freeform: Shape 4917">
                            <a:extLst>
                              <a:ext uri="{FF2B5EF4-FFF2-40B4-BE49-F238E27FC236}">
                                <a16:creationId xmlns:a16="http://schemas.microsoft.com/office/drawing/2014/main" id="{6249BDDD-E06F-E53D-D945-272B840DF49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915695"/>
                            <a:ext cx="62234" cy="81127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128 h 81127"/>
                              <a:gd name="connsiteX1" fmla="*/ 62234 w 62234"/>
                              <a:gd name="connsiteY1" fmla="*/ 44422 h 81127"/>
                              <a:gd name="connsiteX2" fmla="*/ 62234 w 62234"/>
                              <a:gd name="connsiteY2" fmla="*/ 36778 h 81127"/>
                              <a:gd name="connsiteX3" fmla="*/ 0 w 62234"/>
                              <a:gd name="connsiteY3" fmla="*/ 0 h 81127"/>
                              <a:gd name="connsiteX4" fmla="*/ 0 w 62234"/>
                              <a:gd name="connsiteY4" fmla="*/ 11033 h 81127"/>
                              <a:gd name="connsiteX5" fmla="*/ 50047 w 62234"/>
                              <a:gd name="connsiteY5" fmla="*/ 40744 h 81127"/>
                              <a:gd name="connsiteX6" fmla="*/ 0 w 62234"/>
                              <a:gd name="connsiteY6" fmla="*/ 70094 h 81127"/>
                              <a:gd name="connsiteX7" fmla="*/ 0 w 62234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27">
                                <a:moveTo>
                                  <a:pt x="0" y="81128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094"/>
                                </a:lnTo>
                                <a:lnTo>
                                  <a:pt x="0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19" name="Freeform: Shape 4918">
                            <a:extLst>
                              <a:ext uri="{FF2B5EF4-FFF2-40B4-BE49-F238E27FC236}">
                                <a16:creationId xmlns:a16="http://schemas.microsoft.com/office/drawing/2014/main" id="{E17489E9-A52D-ABF9-4EFC-191CE107AAD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996823"/>
                            <a:ext cx="62234" cy="81488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88 h 81488"/>
                              <a:gd name="connsiteX1" fmla="*/ 62234 w 62234"/>
                              <a:gd name="connsiteY1" fmla="*/ 44422 h 81488"/>
                              <a:gd name="connsiteX2" fmla="*/ 62234 w 62234"/>
                              <a:gd name="connsiteY2" fmla="*/ 36778 h 81488"/>
                              <a:gd name="connsiteX3" fmla="*/ 0 w 62234"/>
                              <a:gd name="connsiteY3" fmla="*/ 0 h 81488"/>
                              <a:gd name="connsiteX4" fmla="*/ 0 w 62234"/>
                              <a:gd name="connsiteY4" fmla="*/ 11033 h 81488"/>
                              <a:gd name="connsiteX5" fmla="*/ 50047 w 62234"/>
                              <a:gd name="connsiteY5" fmla="*/ 40744 h 81488"/>
                              <a:gd name="connsiteX6" fmla="*/ 0 w 62234"/>
                              <a:gd name="connsiteY6" fmla="*/ 70455 h 81488"/>
                              <a:gd name="connsiteX7" fmla="*/ 0 w 62234"/>
                              <a:gd name="connsiteY7" fmla="*/ 81488 h 8148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88">
                                <a:moveTo>
                                  <a:pt x="0" y="81488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455"/>
                                </a:lnTo>
                                <a:lnTo>
                                  <a:pt x="0" y="8148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20" name="Freeform: Shape 4919">
                            <a:extLst>
                              <a:ext uri="{FF2B5EF4-FFF2-40B4-BE49-F238E27FC236}">
                                <a16:creationId xmlns:a16="http://schemas.microsoft.com/office/drawing/2014/main" id="{50545329-C0C9-7109-ECA8-3567D4BAC18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078311"/>
                            <a:ext cx="62234" cy="81127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128 h 81127"/>
                              <a:gd name="connsiteX1" fmla="*/ 62234 w 62234"/>
                              <a:gd name="connsiteY1" fmla="*/ 44422 h 81127"/>
                              <a:gd name="connsiteX2" fmla="*/ 62234 w 62234"/>
                              <a:gd name="connsiteY2" fmla="*/ 36778 h 81127"/>
                              <a:gd name="connsiteX3" fmla="*/ 0 w 62234"/>
                              <a:gd name="connsiteY3" fmla="*/ 0 h 81127"/>
                              <a:gd name="connsiteX4" fmla="*/ 0 w 62234"/>
                              <a:gd name="connsiteY4" fmla="*/ 10745 h 81127"/>
                              <a:gd name="connsiteX5" fmla="*/ 50047 w 62234"/>
                              <a:gd name="connsiteY5" fmla="*/ 40456 h 81127"/>
                              <a:gd name="connsiteX6" fmla="*/ 0 w 62234"/>
                              <a:gd name="connsiteY6" fmla="*/ 70167 h 81127"/>
                              <a:gd name="connsiteX7" fmla="*/ 0 w 62234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27">
                                <a:moveTo>
                                  <a:pt x="0" y="81128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0745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167"/>
                                </a:lnTo>
                                <a:lnTo>
                                  <a:pt x="0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21" name="Freeform: Shape 4920">
                            <a:extLst>
                              <a:ext uri="{FF2B5EF4-FFF2-40B4-BE49-F238E27FC236}">
                                <a16:creationId xmlns:a16="http://schemas.microsoft.com/office/drawing/2014/main" id="{AEC059F6-AC48-EB99-D8C8-65807589C5F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159439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3 h 81199"/>
                              <a:gd name="connsiteX5" fmla="*/ 50047 w 62234"/>
                              <a:gd name="connsiteY5" fmla="*/ 40744 h 81199"/>
                              <a:gd name="connsiteX6" fmla="*/ 0 w 62234"/>
                              <a:gd name="connsiteY6" fmla="*/ 70167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167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22" name="Freeform: Shape 4921">
                            <a:extLst>
                              <a:ext uri="{FF2B5EF4-FFF2-40B4-BE49-F238E27FC236}">
                                <a16:creationId xmlns:a16="http://schemas.microsoft.com/office/drawing/2014/main" id="{1BDA566C-EB84-2B6B-B672-EA5BE00688A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240639"/>
                            <a:ext cx="62234" cy="81127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128 h 81127"/>
                              <a:gd name="connsiteX1" fmla="*/ 62234 w 62234"/>
                              <a:gd name="connsiteY1" fmla="*/ 44350 h 81127"/>
                              <a:gd name="connsiteX2" fmla="*/ 62234 w 62234"/>
                              <a:gd name="connsiteY2" fmla="*/ 36778 h 81127"/>
                              <a:gd name="connsiteX3" fmla="*/ 0 w 62234"/>
                              <a:gd name="connsiteY3" fmla="*/ 0 h 81127"/>
                              <a:gd name="connsiteX4" fmla="*/ 0 w 62234"/>
                              <a:gd name="connsiteY4" fmla="*/ 11033 h 81127"/>
                              <a:gd name="connsiteX5" fmla="*/ 50047 w 62234"/>
                              <a:gd name="connsiteY5" fmla="*/ 40672 h 81127"/>
                              <a:gd name="connsiteX6" fmla="*/ 0 w 62234"/>
                              <a:gd name="connsiteY6" fmla="*/ 70383 h 81127"/>
                              <a:gd name="connsiteX7" fmla="*/ 0 w 62234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27">
                                <a:moveTo>
                                  <a:pt x="0" y="81128"/>
                                </a:moveTo>
                                <a:lnTo>
                                  <a:pt x="62234" y="44350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672"/>
                                </a:lnTo>
                                <a:lnTo>
                                  <a:pt x="0" y="70383"/>
                                </a:lnTo>
                                <a:lnTo>
                                  <a:pt x="0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23" name="Freeform: Shape 4922">
                            <a:extLst>
                              <a:ext uri="{FF2B5EF4-FFF2-40B4-BE49-F238E27FC236}">
                                <a16:creationId xmlns:a16="http://schemas.microsoft.com/office/drawing/2014/main" id="{EA71A572-800C-C0BD-B99E-240123ED1F8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321767"/>
                            <a:ext cx="62234" cy="81488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88 h 81488"/>
                              <a:gd name="connsiteX1" fmla="*/ 62234 w 62234"/>
                              <a:gd name="connsiteY1" fmla="*/ 44710 h 81488"/>
                              <a:gd name="connsiteX2" fmla="*/ 62234 w 62234"/>
                              <a:gd name="connsiteY2" fmla="*/ 37066 h 81488"/>
                              <a:gd name="connsiteX3" fmla="*/ 0 w 62234"/>
                              <a:gd name="connsiteY3" fmla="*/ 0 h 81488"/>
                              <a:gd name="connsiteX4" fmla="*/ 0 w 62234"/>
                              <a:gd name="connsiteY4" fmla="*/ 11033 h 81488"/>
                              <a:gd name="connsiteX5" fmla="*/ 50047 w 62234"/>
                              <a:gd name="connsiteY5" fmla="*/ 40744 h 81488"/>
                              <a:gd name="connsiteX6" fmla="*/ 0 w 62234"/>
                              <a:gd name="connsiteY6" fmla="*/ 70455 h 81488"/>
                              <a:gd name="connsiteX7" fmla="*/ 0 w 62234"/>
                              <a:gd name="connsiteY7" fmla="*/ 81488 h 8148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88">
                                <a:moveTo>
                                  <a:pt x="0" y="81488"/>
                                </a:moveTo>
                                <a:lnTo>
                                  <a:pt x="62234" y="44710"/>
                                </a:lnTo>
                                <a:lnTo>
                                  <a:pt x="62234" y="37066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455"/>
                                </a:lnTo>
                                <a:lnTo>
                                  <a:pt x="0" y="8148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</p:grpSp>
                  </p:grpSp>
                  <p:grpSp>
                    <p:nvGrpSpPr>
                      <p:cNvPr id="4924" name="Graphic 2">
                        <a:extLst>
                          <a:ext uri="{FF2B5EF4-FFF2-40B4-BE49-F238E27FC236}">
                            <a16:creationId xmlns:a16="http://schemas.microsoft.com/office/drawing/2014/main" id="{04A8B1C4-886B-9CC6-93F2-446732AB519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253491" y="3403255"/>
                        <a:ext cx="62234" cy="1300063"/>
                        <a:chOff x="9253491" y="3403255"/>
                        <a:chExt cx="62234" cy="1300063"/>
                      </a:xfrm>
                      <a:solidFill>
                        <a:srgbClr val="C29E75"/>
                      </a:solidFill>
                    </p:grpSpPr>
                    <p:grpSp>
                      <p:nvGrpSpPr>
                        <p:cNvPr id="4925" name="Graphic 2">
                          <a:extLst>
                            <a:ext uri="{FF2B5EF4-FFF2-40B4-BE49-F238E27FC236}">
                              <a16:creationId xmlns:a16="http://schemas.microsoft.com/office/drawing/2014/main" id="{50387600-49F1-08CF-F69C-A31E2941481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253491" y="3403255"/>
                          <a:ext cx="62234" cy="649887"/>
                          <a:chOff x="9253491" y="3403255"/>
                          <a:chExt cx="62234" cy="649887"/>
                        </a:xfrm>
                        <a:solidFill>
                          <a:srgbClr val="C29E75"/>
                        </a:solidFill>
                      </p:grpSpPr>
                      <p:sp>
                        <p:nvSpPr>
                          <p:cNvPr id="4926" name="Freeform: Shape 4925">
                            <a:extLst>
                              <a:ext uri="{FF2B5EF4-FFF2-40B4-BE49-F238E27FC236}">
                                <a16:creationId xmlns:a16="http://schemas.microsoft.com/office/drawing/2014/main" id="{B654ACBE-3317-6926-5C44-7D0E00F8C5A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403255"/>
                            <a:ext cx="62234" cy="81127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128 h 81127"/>
                              <a:gd name="connsiteX1" fmla="*/ 62234 w 62234"/>
                              <a:gd name="connsiteY1" fmla="*/ 44422 h 81127"/>
                              <a:gd name="connsiteX2" fmla="*/ 62234 w 62234"/>
                              <a:gd name="connsiteY2" fmla="*/ 36778 h 81127"/>
                              <a:gd name="connsiteX3" fmla="*/ 0 w 62234"/>
                              <a:gd name="connsiteY3" fmla="*/ 0 h 81127"/>
                              <a:gd name="connsiteX4" fmla="*/ 0 w 62234"/>
                              <a:gd name="connsiteY4" fmla="*/ 11033 h 81127"/>
                              <a:gd name="connsiteX5" fmla="*/ 50047 w 62234"/>
                              <a:gd name="connsiteY5" fmla="*/ 40456 h 81127"/>
                              <a:gd name="connsiteX6" fmla="*/ 0 w 62234"/>
                              <a:gd name="connsiteY6" fmla="*/ 70094 h 81127"/>
                              <a:gd name="connsiteX7" fmla="*/ 0 w 62234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27">
                                <a:moveTo>
                                  <a:pt x="0" y="81128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094"/>
                                </a:lnTo>
                                <a:lnTo>
                                  <a:pt x="0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27" name="Freeform: Shape 4926">
                            <a:extLst>
                              <a:ext uri="{FF2B5EF4-FFF2-40B4-BE49-F238E27FC236}">
                                <a16:creationId xmlns:a16="http://schemas.microsoft.com/office/drawing/2014/main" id="{5DD165F4-46AE-D872-E31E-306BC81BCB4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484383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3 h 81199"/>
                              <a:gd name="connsiteX5" fmla="*/ 50047 w 62234"/>
                              <a:gd name="connsiteY5" fmla="*/ 40744 h 81199"/>
                              <a:gd name="connsiteX6" fmla="*/ 0 w 62234"/>
                              <a:gd name="connsiteY6" fmla="*/ 70455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455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28" name="Freeform: Shape 4927">
                            <a:extLst>
                              <a:ext uri="{FF2B5EF4-FFF2-40B4-BE49-F238E27FC236}">
                                <a16:creationId xmlns:a16="http://schemas.microsoft.com/office/drawing/2014/main" id="{A168F372-A323-DED3-172B-BF541228639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565583"/>
                            <a:ext cx="62234" cy="81416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16 h 81416"/>
                              <a:gd name="connsiteX1" fmla="*/ 62234 w 62234"/>
                              <a:gd name="connsiteY1" fmla="*/ 44422 h 81416"/>
                              <a:gd name="connsiteX2" fmla="*/ 62234 w 62234"/>
                              <a:gd name="connsiteY2" fmla="*/ 37066 h 81416"/>
                              <a:gd name="connsiteX3" fmla="*/ 0 w 62234"/>
                              <a:gd name="connsiteY3" fmla="*/ 0 h 81416"/>
                              <a:gd name="connsiteX4" fmla="*/ 0 w 62234"/>
                              <a:gd name="connsiteY4" fmla="*/ 11033 h 81416"/>
                              <a:gd name="connsiteX5" fmla="*/ 50047 w 62234"/>
                              <a:gd name="connsiteY5" fmla="*/ 40744 h 81416"/>
                              <a:gd name="connsiteX6" fmla="*/ 0 w 62234"/>
                              <a:gd name="connsiteY6" fmla="*/ 70455 h 81416"/>
                              <a:gd name="connsiteX7" fmla="*/ 0 w 62234"/>
                              <a:gd name="connsiteY7" fmla="*/ 81416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16">
                                <a:moveTo>
                                  <a:pt x="0" y="81416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7066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455"/>
                                </a:lnTo>
                                <a:lnTo>
                                  <a:pt x="0" y="8141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29" name="Freeform: Shape 4928">
                            <a:extLst>
                              <a:ext uri="{FF2B5EF4-FFF2-40B4-BE49-F238E27FC236}">
                                <a16:creationId xmlns:a16="http://schemas.microsoft.com/office/drawing/2014/main" id="{5A896E11-B289-7A6D-7E73-5A214AFF7F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646999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0745 h 81199"/>
                              <a:gd name="connsiteX5" fmla="*/ 50047 w 62234"/>
                              <a:gd name="connsiteY5" fmla="*/ 40456 h 81199"/>
                              <a:gd name="connsiteX6" fmla="*/ 0 w 62234"/>
                              <a:gd name="connsiteY6" fmla="*/ 70167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0745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167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30" name="Freeform: Shape 4929">
                            <a:extLst>
                              <a:ext uri="{FF2B5EF4-FFF2-40B4-BE49-F238E27FC236}">
                                <a16:creationId xmlns:a16="http://schemas.microsoft.com/office/drawing/2014/main" id="{CC2C3EBE-D92D-7EBA-E540-443D9239FB7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728199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4 h 81199"/>
                              <a:gd name="connsiteX5" fmla="*/ 50047 w 62234"/>
                              <a:gd name="connsiteY5" fmla="*/ 40744 h 81199"/>
                              <a:gd name="connsiteX6" fmla="*/ 0 w 62234"/>
                              <a:gd name="connsiteY6" fmla="*/ 70166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166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31" name="Freeform: Shape 4930">
                            <a:extLst>
                              <a:ext uri="{FF2B5EF4-FFF2-40B4-BE49-F238E27FC236}">
                                <a16:creationId xmlns:a16="http://schemas.microsoft.com/office/drawing/2014/main" id="{6E2CB1F1-AFDA-F110-E96A-B3779BA49D6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809399"/>
                            <a:ext cx="62234" cy="81416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16 h 81416"/>
                              <a:gd name="connsiteX1" fmla="*/ 62234 w 62234"/>
                              <a:gd name="connsiteY1" fmla="*/ 44350 h 81416"/>
                              <a:gd name="connsiteX2" fmla="*/ 62234 w 62234"/>
                              <a:gd name="connsiteY2" fmla="*/ 36706 h 81416"/>
                              <a:gd name="connsiteX3" fmla="*/ 0 w 62234"/>
                              <a:gd name="connsiteY3" fmla="*/ 0 h 81416"/>
                              <a:gd name="connsiteX4" fmla="*/ 0 w 62234"/>
                              <a:gd name="connsiteY4" fmla="*/ 11034 h 81416"/>
                              <a:gd name="connsiteX5" fmla="*/ 50047 w 62234"/>
                              <a:gd name="connsiteY5" fmla="*/ 40672 h 81416"/>
                              <a:gd name="connsiteX6" fmla="*/ 0 w 62234"/>
                              <a:gd name="connsiteY6" fmla="*/ 70383 h 81416"/>
                              <a:gd name="connsiteX7" fmla="*/ 0 w 62234"/>
                              <a:gd name="connsiteY7" fmla="*/ 81416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16">
                                <a:moveTo>
                                  <a:pt x="0" y="81416"/>
                                </a:moveTo>
                                <a:lnTo>
                                  <a:pt x="62234" y="44350"/>
                                </a:lnTo>
                                <a:lnTo>
                                  <a:pt x="62234" y="36706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672"/>
                                </a:lnTo>
                                <a:lnTo>
                                  <a:pt x="0" y="70383"/>
                                </a:lnTo>
                                <a:lnTo>
                                  <a:pt x="0" y="8141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32" name="Freeform: Shape 4931">
                            <a:extLst>
                              <a:ext uri="{FF2B5EF4-FFF2-40B4-BE49-F238E27FC236}">
                                <a16:creationId xmlns:a16="http://schemas.microsoft.com/office/drawing/2014/main" id="{D1DE4B4C-3BAF-8A2A-F149-6B784E5C824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890815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0745 h 81199"/>
                              <a:gd name="connsiteX5" fmla="*/ 50047 w 62234"/>
                              <a:gd name="connsiteY5" fmla="*/ 40456 h 81199"/>
                              <a:gd name="connsiteX6" fmla="*/ 0 w 62234"/>
                              <a:gd name="connsiteY6" fmla="*/ 70167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0745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167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33" name="Freeform: Shape 4932">
                            <a:extLst>
                              <a:ext uri="{FF2B5EF4-FFF2-40B4-BE49-F238E27FC236}">
                                <a16:creationId xmlns:a16="http://schemas.microsoft.com/office/drawing/2014/main" id="{EE398400-A397-AFA8-4E42-6167D17A5AC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972015"/>
                            <a:ext cx="62234" cy="81127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128 h 81127"/>
                              <a:gd name="connsiteX1" fmla="*/ 62234 w 62234"/>
                              <a:gd name="connsiteY1" fmla="*/ 44350 h 81127"/>
                              <a:gd name="connsiteX2" fmla="*/ 62234 w 62234"/>
                              <a:gd name="connsiteY2" fmla="*/ 36778 h 81127"/>
                              <a:gd name="connsiteX3" fmla="*/ 0 w 62234"/>
                              <a:gd name="connsiteY3" fmla="*/ 0 h 81127"/>
                              <a:gd name="connsiteX4" fmla="*/ 0 w 62234"/>
                              <a:gd name="connsiteY4" fmla="*/ 11034 h 81127"/>
                              <a:gd name="connsiteX5" fmla="*/ 50047 w 62234"/>
                              <a:gd name="connsiteY5" fmla="*/ 40456 h 81127"/>
                              <a:gd name="connsiteX6" fmla="*/ 0 w 62234"/>
                              <a:gd name="connsiteY6" fmla="*/ 70095 h 81127"/>
                              <a:gd name="connsiteX7" fmla="*/ 0 w 62234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27">
                                <a:moveTo>
                                  <a:pt x="0" y="81128"/>
                                </a:moveTo>
                                <a:lnTo>
                                  <a:pt x="62234" y="44350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095"/>
                                </a:lnTo>
                                <a:lnTo>
                                  <a:pt x="0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</p:grpSp>
                    <p:grpSp>
                      <p:nvGrpSpPr>
                        <p:cNvPr id="4934" name="Graphic 2">
                          <a:extLst>
                            <a:ext uri="{FF2B5EF4-FFF2-40B4-BE49-F238E27FC236}">
                              <a16:creationId xmlns:a16="http://schemas.microsoft.com/office/drawing/2014/main" id="{CEF9A3BE-2C62-9BC3-4F0D-AB955BA2991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253491" y="4053142"/>
                          <a:ext cx="62234" cy="650176"/>
                          <a:chOff x="9253491" y="4053142"/>
                          <a:chExt cx="62234" cy="650176"/>
                        </a:xfrm>
                        <a:solidFill>
                          <a:srgbClr val="C29E75"/>
                        </a:solidFill>
                      </p:grpSpPr>
                      <p:sp>
                        <p:nvSpPr>
                          <p:cNvPr id="4935" name="Freeform: Shape 4934">
                            <a:extLst>
                              <a:ext uri="{FF2B5EF4-FFF2-40B4-BE49-F238E27FC236}">
                                <a16:creationId xmlns:a16="http://schemas.microsoft.com/office/drawing/2014/main" id="{93BD4378-5E34-DD41-4031-DCA994EB4E6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053142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4 h 81199"/>
                              <a:gd name="connsiteX5" fmla="*/ 50047 w 62234"/>
                              <a:gd name="connsiteY5" fmla="*/ 40744 h 81199"/>
                              <a:gd name="connsiteX6" fmla="*/ 0 w 62234"/>
                              <a:gd name="connsiteY6" fmla="*/ 70455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455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36" name="Freeform: Shape 4935">
                            <a:extLst>
                              <a:ext uri="{FF2B5EF4-FFF2-40B4-BE49-F238E27FC236}">
                                <a16:creationId xmlns:a16="http://schemas.microsoft.com/office/drawing/2014/main" id="{8D250377-4D65-DF7A-AEEC-BB966E8BED4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134342"/>
                            <a:ext cx="62234" cy="81416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16 h 81416"/>
                              <a:gd name="connsiteX1" fmla="*/ 62234 w 62234"/>
                              <a:gd name="connsiteY1" fmla="*/ 44711 h 81416"/>
                              <a:gd name="connsiteX2" fmla="*/ 62234 w 62234"/>
                              <a:gd name="connsiteY2" fmla="*/ 37066 h 81416"/>
                              <a:gd name="connsiteX3" fmla="*/ 0 w 62234"/>
                              <a:gd name="connsiteY3" fmla="*/ 0 h 81416"/>
                              <a:gd name="connsiteX4" fmla="*/ 0 w 62234"/>
                              <a:gd name="connsiteY4" fmla="*/ 11034 h 81416"/>
                              <a:gd name="connsiteX5" fmla="*/ 50047 w 62234"/>
                              <a:gd name="connsiteY5" fmla="*/ 40744 h 81416"/>
                              <a:gd name="connsiteX6" fmla="*/ 0 w 62234"/>
                              <a:gd name="connsiteY6" fmla="*/ 70383 h 81416"/>
                              <a:gd name="connsiteX7" fmla="*/ 0 w 62234"/>
                              <a:gd name="connsiteY7" fmla="*/ 81416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16">
                                <a:moveTo>
                                  <a:pt x="0" y="81416"/>
                                </a:moveTo>
                                <a:lnTo>
                                  <a:pt x="62234" y="44711"/>
                                </a:lnTo>
                                <a:lnTo>
                                  <a:pt x="62234" y="37066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383"/>
                                </a:lnTo>
                                <a:lnTo>
                                  <a:pt x="0" y="8141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37" name="Freeform: Shape 4936">
                            <a:extLst>
                              <a:ext uri="{FF2B5EF4-FFF2-40B4-BE49-F238E27FC236}">
                                <a16:creationId xmlns:a16="http://schemas.microsoft.com/office/drawing/2014/main" id="{5386B8FF-EAE7-7A45-5F58-AAC39A9C0CA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215758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4 h 81199"/>
                              <a:gd name="connsiteX5" fmla="*/ 50047 w 62234"/>
                              <a:gd name="connsiteY5" fmla="*/ 40456 h 81199"/>
                              <a:gd name="connsiteX6" fmla="*/ 0 w 62234"/>
                              <a:gd name="connsiteY6" fmla="*/ 70167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167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38" name="Freeform: Shape 4937">
                            <a:extLst>
                              <a:ext uri="{FF2B5EF4-FFF2-40B4-BE49-F238E27FC236}">
                                <a16:creationId xmlns:a16="http://schemas.microsoft.com/office/drawing/2014/main" id="{FB888724-D016-587A-A7C2-85A8B58717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296958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4 h 81199"/>
                              <a:gd name="connsiteX5" fmla="*/ 50047 w 62234"/>
                              <a:gd name="connsiteY5" fmla="*/ 40744 h 81199"/>
                              <a:gd name="connsiteX6" fmla="*/ 0 w 62234"/>
                              <a:gd name="connsiteY6" fmla="*/ 70167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167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39" name="Freeform: Shape 4938">
                            <a:extLst>
                              <a:ext uri="{FF2B5EF4-FFF2-40B4-BE49-F238E27FC236}">
                                <a16:creationId xmlns:a16="http://schemas.microsoft.com/office/drawing/2014/main" id="{76361D43-09FF-6410-8706-2E838230CF6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378158"/>
                            <a:ext cx="62234" cy="81416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16 h 81416"/>
                              <a:gd name="connsiteX1" fmla="*/ 62234 w 62234"/>
                              <a:gd name="connsiteY1" fmla="*/ 44350 h 81416"/>
                              <a:gd name="connsiteX2" fmla="*/ 62234 w 62234"/>
                              <a:gd name="connsiteY2" fmla="*/ 36994 h 81416"/>
                              <a:gd name="connsiteX3" fmla="*/ 0 w 62234"/>
                              <a:gd name="connsiteY3" fmla="*/ 0 h 81416"/>
                              <a:gd name="connsiteX4" fmla="*/ 0 w 62234"/>
                              <a:gd name="connsiteY4" fmla="*/ 10961 h 81416"/>
                              <a:gd name="connsiteX5" fmla="*/ 50047 w 62234"/>
                              <a:gd name="connsiteY5" fmla="*/ 40672 h 81416"/>
                              <a:gd name="connsiteX6" fmla="*/ 0 w 62234"/>
                              <a:gd name="connsiteY6" fmla="*/ 70383 h 81416"/>
                              <a:gd name="connsiteX7" fmla="*/ 0 w 62234"/>
                              <a:gd name="connsiteY7" fmla="*/ 81416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16">
                                <a:moveTo>
                                  <a:pt x="0" y="81416"/>
                                </a:moveTo>
                                <a:lnTo>
                                  <a:pt x="62234" y="44350"/>
                                </a:lnTo>
                                <a:lnTo>
                                  <a:pt x="62234" y="36994"/>
                                </a:lnTo>
                                <a:lnTo>
                                  <a:pt x="0" y="0"/>
                                </a:lnTo>
                                <a:lnTo>
                                  <a:pt x="0" y="10961"/>
                                </a:lnTo>
                                <a:lnTo>
                                  <a:pt x="50047" y="40672"/>
                                </a:lnTo>
                                <a:lnTo>
                                  <a:pt x="0" y="70383"/>
                                </a:lnTo>
                                <a:lnTo>
                                  <a:pt x="0" y="8141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40" name="Freeform: Shape 4939">
                            <a:extLst>
                              <a:ext uri="{FF2B5EF4-FFF2-40B4-BE49-F238E27FC236}">
                                <a16:creationId xmlns:a16="http://schemas.microsoft.com/office/drawing/2014/main" id="{B6323E73-0DF1-FE6A-F1E8-6EA7D4AA28E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459574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350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0745 h 81199"/>
                              <a:gd name="connsiteX5" fmla="*/ 50047 w 62234"/>
                              <a:gd name="connsiteY5" fmla="*/ 40384 h 81199"/>
                              <a:gd name="connsiteX6" fmla="*/ 0 w 62234"/>
                              <a:gd name="connsiteY6" fmla="*/ 70167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350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0745"/>
                                </a:lnTo>
                                <a:lnTo>
                                  <a:pt x="50047" y="40384"/>
                                </a:lnTo>
                                <a:lnTo>
                                  <a:pt x="0" y="70167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41" name="Freeform: Shape 4940">
                            <a:extLst>
                              <a:ext uri="{FF2B5EF4-FFF2-40B4-BE49-F238E27FC236}">
                                <a16:creationId xmlns:a16="http://schemas.microsoft.com/office/drawing/2014/main" id="{BA8095A5-6A63-F561-C41C-AE4FC2B2DB3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540774"/>
                            <a:ext cx="62234" cy="81127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128 h 81127"/>
                              <a:gd name="connsiteX1" fmla="*/ 62234 w 62234"/>
                              <a:gd name="connsiteY1" fmla="*/ 44350 h 81127"/>
                              <a:gd name="connsiteX2" fmla="*/ 62234 w 62234"/>
                              <a:gd name="connsiteY2" fmla="*/ 36706 h 81127"/>
                              <a:gd name="connsiteX3" fmla="*/ 0 w 62234"/>
                              <a:gd name="connsiteY3" fmla="*/ 0 h 81127"/>
                              <a:gd name="connsiteX4" fmla="*/ 0 w 62234"/>
                              <a:gd name="connsiteY4" fmla="*/ 11034 h 81127"/>
                              <a:gd name="connsiteX5" fmla="*/ 50047 w 62234"/>
                              <a:gd name="connsiteY5" fmla="*/ 40384 h 81127"/>
                              <a:gd name="connsiteX6" fmla="*/ 0 w 62234"/>
                              <a:gd name="connsiteY6" fmla="*/ 70095 h 81127"/>
                              <a:gd name="connsiteX7" fmla="*/ 0 w 62234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27">
                                <a:moveTo>
                                  <a:pt x="0" y="81128"/>
                                </a:moveTo>
                                <a:lnTo>
                                  <a:pt x="62234" y="44350"/>
                                </a:lnTo>
                                <a:lnTo>
                                  <a:pt x="62234" y="36706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384"/>
                                </a:lnTo>
                                <a:lnTo>
                                  <a:pt x="0" y="70095"/>
                                </a:lnTo>
                                <a:lnTo>
                                  <a:pt x="0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42" name="Freeform: Shape 4941">
                            <a:extLst>
                              <a:ext uri="{FF2B5EF4-FFF2-40B4-BE49-F238E27FC236}">
                                <a16:creationId xmlns:a16="http://schemas.microsoft.com/office/drawing/2014/main" id="{1F09C7B9-84FE-6950-BC3D-499815BD3C1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621902"/>
                            <a:ext cx="62234" cy="81416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17 h 81416"/>
                              <a:gd name="connsiteX1" fmla="*/ 62234 w 62234"/>
                              <a:gd name="connsiteY1" fmla="*/ 44422 h 81416"/>
                              <a:gd name="connsiteX2" fmla="*/ 62234 w 62234"/>
                              <a:gd name="connsiteY2" fmla="*/ 36778 h 81416"/>
                              <a:gd name="connsiteX3" fmla="*/ 0 w 62234"/>
                              <a:gd name="connsiteY3" fmla="*/ 0 h 81416"/>
                              <a:gd name="connsiteX4" fmla="*/ 0 w 62234"/>
                              <a:gd name="connsiteY4" fmla="*/ 11034 h 81416"/>
                              <a:gd name="connsiteX5" fmla="*/ 50047 w 62234"/>
                              <a:gd name="connsiteY5" fmla="*/ 40744 h 81416"/>
                              <a:gd name="connsiteX6" fmla="*/ 0 w 62234"/>
                              <a:gd name="connsiteY6" fmla="*/ 70383 h 81416"/>
                              <a:gd name="connsiteX7" fmla="*/ 0 w 62234"/>
                              <a:gd name="connsiteY7" fmla="*/ 81417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16">
                                <a:moveTo>
                                  <a:pt x="0" y="81417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383"/>
                                </a:lnTo>
                                <a:lnTo>
                                  <a:pt x="0" y="8141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</p:grpSp>
                  </p:grpSp>
                  <p:grpSp>
                    <p:nvGrpSpPr>
                      <p:cNvPr id="4943" name="Graphic 2">
                        <a:extLst>
                          <a:ext uri="{FF2B5EF4-FFF2-40B4-BE49-F238E27FC236}">
                            <a16:creationId xmlns:a16="http://schemas.microsoft.com/office/drawing/2014/main" id="{928A63A2-86EA-78A0-2C08-9D3734E264F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253491" y="4703318"/>
                        <a:ext cx="62234" cy="812286"/>
                        <a:chOff x="9253491" y="4703318"/>
                        <a:chExt cx="62234" cy="812286"/>
                      </a:xfrm>
                      <a:solidFill>
                        <a:srgbClr val="C29E75"/>
                      </a:solidFill>
                    </p:grpSpPr>
                    <p:grpSp>
                      <p:nvGrpSpPr>
                        <p:cNvPr id="4944" name="Graphic 2">
                          <a:extLst>
                            <a:ext uri="{FF2B5EF4-FFF2-40B4-BE49-F238E27FC236}">
                              <a16:creationId xmlns:a16="http://schemas.microsoft.com/office/drawing/2014/main" id="{39FDDD2F-0560-2EA3-D8B6-AF6401FC2D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253491" y="4703318"/>
                          <a:ext cx="62234" cy="649959"/>
                          <a:chOff x="9253491" y="4703318"/>
                          <a:chExt cx="62234" cy="649959"/>
                        </a:xfrm>
                        <a:solidFill>
                          <a:srgbClr val="C29E75"/>
                        </a:solidFill>
                      </p:grpSpPr>
                      <p:sp>
                        <p:nvSpPr>
                          <p:cNvPr id="4945" name="Freeform: Shape 4944">
                            <a:extLst>
                              <a:ext uri="{FF2B5EF4-FFF2-40B4-BE49-F238E27FC236}">
                                <a16:creationId xmlns:a16="http://schemas.microsoft.com/office/drawing/2014/main" id="{EBB6CB98-77C3-7DA8-3438-C12ACBE7FBE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703318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0745 h 81199"/>
                              <a:gd name="connsiteX5" fmla="*/ 50047 w 62234"/>
                              <a:gd name="connsiteY5" fmla="*/ 40456 h 81199"/>
                              <a:gd name="connsiteX6" fmla="*/ 0 w 62234"/>
                              <a:gd name="connsiteY6" fmla="*/ 70166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0745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166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46" name="Freeform: Shape 4945">
                            <a:extLst>
                              <a:ext uri="{FF2B5EF4-FFF2-40B4-BE49-F238E27FC236}">
                                <a16:creationId xmlns:a16="http://schemas.microsoft.com/office/drawing/2014/main" id="{872BCE8A-5FA9-FF5F-394C-97BAF86A6F5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784518"/>
                            <a:ext cx="62234" cy="81127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128 h 81127"/>
                              <a:gd name="connsiteX1" fmla="*/ 62234 w 62234"/>
                              <a:gd name="connsiteY1" fmla="*/ 44422 h 81127"/>
                              <a:gd name="connsiteX2" fmla="*/ 62234 w 62234"/>
                              <a:gd name="connsiteY2" fmla="*/ 36778 h 81127"/>
                              <a:gd name="connsiteX3" fmla="*/ 0 w 62234"/>
                              <a:gd name="connsiteY3" fmla="*/ 0 h 81127"/>
                              <a:gd name="connsiteX4" fmla="*/ 0 w 62234"/>
                              <a:gd name="connsiteY4" fmla="*/ 11034 h 81127"/>
                              <a:gd name="connsiteX5" fmla="*/ 50047 w 62234"/>
                              <a:gd name="connsiteY5" fmla="*/ 40456 h 81127"/>
                              <a:gd name="connsiteX6" fmla="*/ 0 w 62234"/>
                              <a:gd name="connsiteY6" fmla="*/ 70167 h 81127"/>
                              <a:gd name="connsiteX7" fmla="*/ 0 w 62234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27">
                                <a:moveTo>
                                  <a:pt x="0" y="81128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167"/>
                                </a:lnTo>
                                <a:lnTo>
                                  <a:pt x="0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47" name="Freeform: Shape 4946">
                            <a:extLst>
                              <a:ext uri="{FF2B5EF4-FFF2-40B4-BE49-F238E27FC236}">
                                <a16:creationId xmlns:a16="http://schemas.microsoft.com/office/drawing/2014/main" id="{F4ADD179-644A-A80E-5D19-99CD75B6B7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865646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4 h 81199"/>
                              <a:gd name="connsiteX5" fmla="*/ 50047 w 62234"/>
                              <a:gd name="connsiteY5" fmla="*/ 40744 h 81199"/>
                              <a:gd name="connsiteX6" fmla="*/ 0 w 62234"/>
                              <a:gd name="connsiteY6" fmla="*/ 70455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455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48" name="Freeform: Shape 4947">
                            <a:extLst>
                              <a:ext uri="{FF2B5EF4-FFF2-40B4-BE49-F238E27FC236}">
                                <a16:creationId xmlns:a16="http://schemas.microsoft.com/office/drawing/2014/main" id="{F2AC0062-FFC1-BFF5-6B64-56EC94EE1BA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946846"/>
                            <a:ext cx="62234" cy="81488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89 h 81488"/>
                              <a:gd name="connsiteX1" fmla="*/ 62234 w 62234"/>
                              <a:gd name="connsiteY1" fmla="*/ 44711 h 81488"/>
                              <a:gd name="connsiteX2" fmla="*/ 62234 w 62234"/>
                              <a:gd name="connsiteY2" fmla="*/ 37066 h 81488"/>
                              <a:gd name="connsiteX3" fmla="*/ 0 w 62234"/>
                              <a:gd name="connsiteY3" fmla="*/ 0 h 81488"/>
                              <a:gd name="connsiteX4" fmla="*/ 0 w 62234"/>
                              <a:gd name="connsiteY4" fmla="*/ 11034 h 81488"/>
                              <a:gd name="connsiteX5" fmla="*/ 50047 w 62234"/>
                              <a:gd name="connsiteY5" fmla="*/ 40744 h 81488"/>
                              <a:gd name="connsiteX6" fmla="*/ 0 w 62234"/>
                              <a:gd name="connsiteY6" fmla="*/ 70455 h 81488"/>
                              <a:gd name="connsiteX7" fmla="*/ 0 w 62234"/>
                              <a:gd name="connsiteY7" fmla="*/ 81489 h 8148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88">
                                <a:moveTo>
                                  <a:pt x="0" y="81489"/>
                                </a:moveTo>
                                <a:lnTo>
                                  <a:pt x="62234" y="44711"/>
                                </a:lnTo>
                                <a:lnTo>
                                  <a:pt x="62234" y="37066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455"/>
                                </a:lnTo>
                                <a:lnTo>
                                  <a:pt x="0" y="81489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49" name="Freeform: Shape 4948">
                            <a:extLst>
                              <a:ext uri="{FF2B5EF4-FFF2-40B4-BE49-F238E27FC236}">
                                <a16:creationId xmlns:a16="http://schemas.microsoft.com/office/drawing/2014/main" id="{1CB70FEE-F545-40CB-9403-BE71CD1F757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5028334"/>
                            <a:ext cx="62234" cy="81127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128 h 81127"/>
                              <a:gd name="connsiteX1" fmla="*/ 62234 w 62234"/>
                              <a:gd name="connsiteY1" fmla="*/ 44350 h 81127"/>
                              <a:gd name="connsiteX2" fmla="*/ 62234 w 62234"/>
                              <a:gd name="connsiteY2" fmla="*/ 36706 h 81127"/>
                              <a:gd name="connsiteX3" fmla="*/ 0 w 62234"/>
                              <a:gd name="connsiteY3" fmla="*/ 0 h 81127"/>
                              <a:gd name="connsiteX4" fmla="*/ 0 w 62234"/>
                              <a:gd name="connsiteY4" fmla="*/ 11033 h 81127"/>
                              <a:gd name="connsiteX5" fmla="*/ 50047 w 62234"/>
                              <a:gd name="connsiteY5" fmla="*/ 40383 h 81127"/>
                              <a:gd name="connsiteX6" fmla="*/ 0 w 62234"/>
                              <a:gd name="connsiteY6" fmla="*/ 70094 h 81127"/>
                              <a:gd name="connsiteX7" fmla="*/ 0 w 62234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27">
                                <a:moveTo>
                                  <a:pt x="0" y="81128"/>
                                </a:moveTo>
                                <a:lnTo>
                                  <a:pt x="62234" y="44350"/>
                                </a:lnTo>
                                <a:lnTo>
                                  <a:pt x="62234" y="36706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383"/>
                                </a:lnTo>
                                <a:lnTo>
                                  <a:pt x="0" y="70094"/>
                                </a:lnTo>
                                <a:lnTo>
                                  <a:pt x="0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50" name="Freeform: Shape 4949">
                            <a:extLst>
                              <a:ext uri="{FF2B5EF4-FFF2-40B4-BE49-F238E27FC236}">
                                <a16:creationId xmlns:a16="http://schemas.microsoft.com/office/drawing/2014/main" id="{2E64F650-4478-0EA9-944F-F740D5906E6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5109462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3 h 81199"/>
                              <a:gd name="connsiteX5" fmla="*/ 50047 w 62234"/>
                              <a:gd name="connsiteY5" fmla="*/ 40744 h 81199"/>
                              <a:gd name="connsiteX6" fmla="*/ 0 w 62234"/>
                              <a:gd name="connsiteY6" fmla="*/ 70166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166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51" name="Freeform: Shape 4950">
                            <a:extLst>
                              <a:ext uri="{FF2B5EF4-FFF2-40B4-BE49-F238E27FC236}">
                                <a16:creationId xmlns:a16="http://schemas.microsoft.com/office/drawing/2014/main" id="{AFDB247D-9210-F2AB-025D-90747D89D38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5190662"/>
                            <a:ext cx="62234" cy="81416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17 h 81416"/>
                              <a:gd name="connsiteX1" fmla="*/ 62234 w 62234"/>
                              <a:gd name="connsiteY1" fmla="*/ 44350 h 81416"/>
                              <a:gd name="connsiteX2" fmla="*/ 62234 w 62234"/>
                              <a:gd name="connsiteY2" fmla="*/ 36778 h 81416"/>
                              <a:gd name="connsiteX3" fmla="*/ 0 w 62234"/>
                              <a:gd name="connsiteY3" fmla="*/ 0 h 81416"/>
                              <a:gd name="connsiteX4" fmla="*/ 0 w 62234"/>
                              <a:gd name="connsiteY4" fmla="*/ 11034 h 81416"/>
                              <a:gd name="connsiteX5" fmla="*/ 50047 w 62234"/>
                              <a:gd name="connsiteY5" fmla="*/ 40672 h 81416"/>
                              <a:gd name="connsiteX6" fmla="*/ 0 w 62234"/>
                              <a:gd name="connsiteY6" fmla="*/ 70383 h 81416"/>
                              <a:gd name="connsiteX7" fmla="*/ 0 w 62234"/>
                              <a:gd name="connsiteY7" fmla="*/ 81417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16">
                                <a:moveTo>
                                  <a:pt x="0" y="81417"/>
                                </a:moveTo>
                                <a:lnTo>
                                  <a:pt x="62234" y="44350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672"/>
                                </a:lnTo>
                                <a:lnTo>
                                  <a:pt x="0" y="70383"/>
                                </a:lnTo>
                                <a:lnTo>
                                  <a:pt x="0" y="8141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52" name="Freeform: Shape 4951">
                            <a:extLst>
                              <a:ext uri="{FF2B5EF4-FFF2-40B4-BE49-F238E27FC236}">
                                <a16:creationId xmlns:a16="http://schemas.microsoft.com/office/drawing/2014/main" id="{6FE6962C-C752-66B5-7FA5-2D0B20C175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5272078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0745 h 81199"/>
                              <a:gd name="connsiteX5" fmla="*/ 50047 w 62234"/>
                              <a:gd name="connsiteY5" fmla="*/ 40456 h 81199"/>
                              <a:gd name="connsiteX6" fmla="*/ 0 w 62234"/>
                              <a:gd name="connsiteY6" fmla="*/ 70166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0745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166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</p:grpSp>
                    <p:grpSp>
                      <p:nvGrpSpPr>
                        <p:cNvPr id="4953" name="Graphic 2">
                          <a:extLst>
                            <a:ext uri="{FF2B5EF4-FFF2-40B4-BE49-F238E27FC236}">
                              <a16:creationId xmlns:a16="http://schemas.microsoft.com/office/drawing/2014/main" id="{54EBCA79-148C-DBF9-A878-F7D58DC7C8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253491" y="5353278"/>
                          <a:ext cx="62234" cy="162327"/>
                          <a:chOff x="9253491" y="5353278"/>
                          <a:chExt cx="62234" cy="162327"/>
                        </a:xfrm>
                        <a:solidFill>
                          <a:srgbClr val="C29E75"/>
                        </a:solidFill>
                      </p:grpSpPr>
                      <p:sp>
                        <p:nvSpPr>
                          <p:cNvPr id="4954" name="Freeform: Shape 4953">
                            <a:extLst>
                              <a:ext uri="{FF2B5EF4-FFF2-40B4-BE49-F238E27FC236}">
                                <a16:creationId xmlns:a16="http://schemas.microsoft.com/office/drawing/2014/main" id="{98797801-BEDA-6CAE-5301-76CC3BCC644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5353278"/>
                            <a:ext cx="62234" cy="81127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128 h 81127"/>
                              <a:gd name="connsiteX1" fmla="*/ 62234 w 62234"/>
                              <a:gd name="connsiteY1" fmla="*/ 44422 h 81127"/>
                              <a:gd name="connsiteX2" fmla="*/ 62234 w 62234"/>
                              <a:gd name="connsiteY2" fmla="*/ 36778 h 81127"/>
                              <a:gd name="connsiteX3" fmla="*/ 0 w 62234"/>
                              <a:gd name="connsiteY3" fmla="*/ 0 h 81127"/>
                              <a:gd name="connsiteX4" fmla="*/ 0 w 62234"/>
                              <a:gd name="connsiteY4" fmla="*/ 11033 h 81127"/>
                              <a:gd name="connsiteX5" fmla="*/ 50047 w 62234"/>
                              <a:gd name="connsiteY5" fmla="*/ 40744 h 81127"/>
                              <a:gd name="connsiteX6" fmla="*/ 0 w 62234"/>
                              <a:gd name="connsiteY6" fmla="*/ 70094 h 81127"/>
                              <a:gd name="connsiteX7" fmla="*/ 0 w 62234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27">
                                <a:moveTo>
                                  <a:pt x="0" y="81128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094"/>
                                </a:lnTo>
                                <a:lnTo>
                                  <a:pt x="0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4955" name="Freeform: Shape 4954">
                            <a:extLst>
                              <a:ext uri="{FF2B5EF4-FFF2-40B4-BE49-F238E27FC236}">
                                <a16:creationId xmlns:a16="http://schemas.microsoft.com/office/drawing/2014/main" id="{9ED6B420-1B64-8977-EB8C-12DC5441E47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5434406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3 h 81199"/>
                              <a:gd name="connsiteX5" fmla="*/ 50047 w 62234"/>
                              <a:gd name="connsiteY5" fmla="*/ 40744 h 81199"/>
                              <a:gd name="connsiteX6" fmla="*/ 0 w 62234"/>
                              <a:gd name="connsiteY6" fmla="*/ 70455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455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4956" name="Graphic 2">
                    <a:extLst>
                      <a:ext uri="{FF2B5EF4-FFF2-40B4-BE49-F238E27FC236}">
                        <a16:creationId xmlns:a16="http://schemas.microsoft.com/office/drawing/2014/main" id="{EE9F549B-71E7-33C8-760A-262409564CAA}"/>
                      </a:ext>
                    </a:extLst>
                  </p:cNvPr>
                  <p:cNvGrpSpPr/>
                  <p:nvPr/>
                </p:nvGrpSpPr>
                <p:grpSpPr>
                  <a:xfrm>
                    <a:off x="8713072" y="175596"/>
                    <a:ext cx="602076" cy="627460"/>
                    <a:chOff x="8713072" y="175596"/>
                    <a:chExt cx="602076" cy="627460"/>
                  </a:xfrm>
                </p:grpSpPr>
                <p:sp>
                  <p:nvSpPr>
                    <p:cNvPr id="4957" name="Freeform: Shape 4956">
                      <a:extLst>
                        <a:ext uri="{FF2B5EF4-FFF2-40B4-BE49-F238E27FC236}">
                          <a16:creationId xmlns:a16="http://schemas.microsoft.com/office/drawing/2014/main" id="{FE6BCE1C-84A4-5521-A738-DEF6699477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13072" y="175596"/>
                      <a:ext cx="602076" cy="627460"/>
                    </a:xfrm>
                    <a:custGeom>
                      <a:avLst/>
                      <a:gdLst>
                        <a:gd name="connsiteX0" fmla="*/ 540419 w 602076"/>
                        <a:gd name="connsiteY0" fmla="*/ 627460 h 627460"/>
                        <a:gd name="connsiteX1" fmla="*/ 0 w 602076"/>
                        <a:gd name="connsiteY1" fmla="*/ 87113 h 627460"/>
                        <a:gd name="connsiteX2" fmla="*/ 0 w 602076"/>
                        <a:gd name="connsiteY2" fmla="*/ 0 h 627460"/>
                        <a:gd name="connsiteX3" fmla="*/ 602077 w 602076"/>
                        <a:gd name="connsiteY3" fmla="*/ 602004 h 627460"/>
                        <a:gd name="connsiteX4" fmla="*/ 540419 w 602076"/>
                        <a:gd name="connsiteY4" fmla="*/ 627460 h 6274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02076" h="627460">
                          <a:moveTo>
                            <a:pt x="540419" y="627460"/>
                          </a:moveTo>
                          <a:lnTo>
                            <a:pt x="0" y="87113"/>
                          </a:lnTo>
                          <a:lnTo>
                            <a:pt x="0" y="0"/>
                          </a:lnTo>
                          <a:lnTo>
                            <a:pt x="602077" y="602004"/>
                          </a:lnTo>
                          <a:lnTo>
                            <a:pt x="540419" y="627460"/>
                          </a:lnTo>
                          <a:close/>
                        </a:path>
                      </a:pathLst>
                    </a:custGeom>
                    <a:solidFill>
                      <a:srgbClr val="6F5639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4958" name="Graphic 2">
                      <a:extLst>
                        <a:ext uri="{FF2B5EF4-FFF2-40B4-BE49-F238E27FC236}">
                          <a16:creationId xmlns:a16="http://schemas.microsoft.com/office/drawing/2014/main" id="{11B0D85F-DAB9-085E-120C-C49514F5CA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13072" y="214393"/>
                      <a:ext cx="558231" cy="588663"/>
                      <a:chOff x="8713072" y="214393"/>
                      <a:chExt cx="558231" cy="588663"/>
                    </a:xfrm>
                    <a:solidFill>
                      <a:srgbClr val="C29E75"/>
                    </a:solidFill>
                  </p:grpSpPr>
                  <p:grpSp>
                    <p:nvGrpSpPr>
                      <p:cNvPr id="4959" name="Graphic 2">
                        <a:extLst>
                          <a:ext uri="{FF2B5EF4-FFF2-40B4-BE49-F238E27FC236}">
                            <a16:creationId xmlns:a16="http://schemas.microsoft.com/office/drawing/2014/main" id="{904A4FBB-9DC9-1662-851B-60CE5CBFEFB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082078" y="614119"/>
                        <a:ext cx="189225" cy="188937"/>
                        <a:chOff x="9082078" y="614119"/>
                        <a:chExt cx="189225" cy="188937"/>
                      </a:xfrm>
                      <a:solidFill>
                        <a:srgbClr val="C29E75"/>
                      </a:solidFill>
                    </p:grpSpPr>
                    <p:sp>
                      <p:nvSpPr>
                        <p:cNvPr id="4960" name="Freeform: Shape 4959">
                          <a:extLst>
                            <a:ext uri="{FF2B5EF4-FFF2-40B4-BE49-F238E27FC236}">
                              <a16:creationId xmlns:a16="http://schemas.microsoft.com/office/drawing/2014/main" id="{2C1D1062-8F32-EC86-8906-6B44710BD63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96378" y="728347"/>
                          <a:ext cx="74926" cy="74709"/>
                        </a:xfrm>
                        <a:custGeom>
                          <a:avLst/>
                          <a:gdLst>
                            <a:gd name="connsiteX0" fmla="*/ 57114 w 74926"/>
                            <a:gd name="connsiteY0" fmla="*/ 74710 h 74709"/>
                            <a:gd name="connsiteX1" fmla="*/ 74926 w 74926"/>
                            <a:gd name="connsiteY1" fmla="*/ 5409 h 74709"/>
                            <a:gd name="connsiteX2" fmla="*/ 69590 w 74926"/>
                            <a:gd name="connsiteY2" fmla="*/ 0 h 74709"/>
                            <a:gd name="connsiteX3" fmla="*/ 0 w 74926"/>
                            <a:gd name="connsiteY3" fmla="*/ 17596 h 74709"/>
                            <a:gd name="connsiteX4" fmla="*/ 7933 w 74926"/>
                            <a:gd name="connsiteY4" fmla="*/ 25456 h 74709"/>
                            <a:gd name="connsiteX5" fmla="*/ 63604 w 74926"/>
                            <a:gd name="connsiteY5" fmla="*/ 11033 h 74709"/>
                            <a:gd name="connsiteX6" fmla="*/ 49470 w 74926"/>
                            <a:gd name="connsiteY6" fmla="*/ 67066 h 74709"/>
                            <a:gd name="connsiteX7" fmla="*/ 57114 w 74926"/>
                            <a:gd name="connsiteY7" fmla="*/ 74710 h 7470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4926" h="74709">
                              <a:moveTo>
                                <a:pt x="57114" y="74710"/>
                              </a:moveTo>
                              <a:lnTo>
                                <a:pt x="74926" y="5409"/>
                              </a:lnTo>
                              <a:lnTo>
                                <a:pt x="69590" y="0"/>
                              </a:lnTo>
                              <a:lnTo>
                                <a:pt x="0" y="17596"/>
                              </a:lnTo>
                              <a:lnTo>
                                <a:pt x="7933" y="25456"/>
                              </a:lnTo>
                              <a:lnTo>
                                <a:pt x="63604" y="11033"/>
                              </a:lnTo>
                              <a:lnTo>
                                <a:pt x="49470" y="67066"/>
                              </a:lnTo>
                              <a:lnTo>
                                <a:pt x="57114" y="7471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961" name="Freeform: Shape 4960">
                          <a:extLst>
                            <a:ext uri="{FF2B5EF4-FFF2-40B4-BE49-F238E27FC236}">
                              <a16:creationId xmlns:a16="http://schemas.microsoft.com/office/drawing/2014/main" id="{C0631C51-955B-D3D9-D603-D3023C0FB5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9264" y="671233"/>
                          <a:ext cx="74926" cy="74709"/>
                        </a:xfrm>
                        <a:custGeom>
                          <a:avLst/>
                          <a:gdLst>
                            <a:gd name="connsiteX0" fmla="*/ 57114 w 74926"/>
                            <a:gd name="connsiteY0" fmla="*/ 74710 h 74709"/>
                            <a:gd name="connsiteX1" fmla="*/ 74926 w 74926"/>
                            <a:gd name="connsiteY1" fmla="*/ 5409 h 74709"/>
                            <a:gd name="connsiteX2" fmla="*/ 69518 w 74926"/>
                            <a:gd name="connsiteY2" fmla="*/ 0 h 74709"/>
                            <a:gd name="connsiteX3" fmla="*/ 0 w 74926"/>
                            <a:gd name="connsiteY3" fmla="*/ 17524 h 74709"/>
                            <a:gd name="connsiteX4" fmla="*/ 7860 w 74926"/>
                            <a:gd name="connsiteY4" fmla="*/ 25456 h 74709"/>
                            <a:gd name="connsiteX5" fmla="*/ 63604 w 74926"/>
                            <a:gd name="connsiteY5" fmla="*/ 11033 h 74709"/>
                            <a:gd name="connsiteX6" fmla="*/ 49470 w 74926"/>
                            <a:gd name="connsiteY6" fmla="*/ 67066 h 74709"/>
                            <a:gd name="connsiteX7" fmla="*/ 57114 w 74926"/>
                            <a:gd name="connsiteY7" fmla="*/ 74710 h 7470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4926" h="74709">
                              <a:moveTo>
                                <a:pt x="57114" y="74710"/>
                              </a:moveTo>
                              <a:lnTo>
                                <a:pt x="74926" y="5409"/>
                              </a:lnTo>
                              <a:lnTo>
                                <a:pt x="69518" y="0"/>
                              </a:lnTo>
                              <a:lnTo>
                                <a:pt x="0" y="17524"/>
                              </a:lnTo>
                              <a:lnTo>
                                <a:pt x="7860" y="25456"/>
                              </a:lnTo>
                              <a:lnTo>
                                <a:pt x="63604" y="11033"/>
                              </a:lnTo>
                              <a:lnTo>
                                <a:pt x="49470" y="67066"/>
                              </a:lnTo>
                              <a:lnTo>
                                <a:pt x="57114" y="7471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962" name="Freeform: Shape 4961">
                          <a:extLst>
                            <a:ext uri="{FF2B5EF4-FFF2-40B4-BE49-F238E27FC236}">
                              <a16:creationId xmlns:a16="http://schemas.microsoft.com/office/drawing/2014/main" id="{C6AB706C-B7EA-93FF-F67C-43A89E4011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82078" y="614119"/>
                          <a:ext cx="74997" cy="74637"/>
                        </a:xfrm>
                        <a:custGeom>
                          <a:avLst/>
                          <a:gdLst>
                            <a:gd name="connsiteX0" fmla="*/ 57186 w 74997"/>
                            <a:gd name="connsiteY0" fmla="*/ 74638 h 74637"/>
                            <a:gd name="connsiteX1" fmla="*/ 74998 w 74997"/>
                            <a:gd name="connsiteY1" fmla="*/ 5336 h 74637"/>
                            <a:gd name="connsiteX2" fmla="*/ 69589 w 74997"/>
                            <a:gd name="connsiteY2" fmla="*/ 0 h 74637"/>
                            <a:gd name="connsiteX3" fmla="*/ 0 w 74997"/>
                            <a:gd name="connsiteY3" fmla="*/ 17524 h 74637"/>
                            <a:gd name="connsiteX4" fmla="*/ 7932 w 74997"/>
                            <a:gd name="connsiteY4" fmla="*/ 25456 h 74637"/>
                            <a:gd name="connsiteX5" fmla="*/ 63676 w 74997"/>
                            <a:gd name="connsiteY5" fmla="*/ 11322 h 74637"/>
                            <a:gd name="connsiteX6" fmla="*/ 49542 w 74997"/>
                            <a:gd name="connsiteY6" fmla="*/ 66993 h 74637"/>
                            <a:gd name="connsiteX7" fmla="*/ 57186 w 74997"/>
                            <a:gd name="connsiteY7" fmla="*/ 74638 h 746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4997" h="74637">
                              <a:moveTo>
                                <a:pt x="57186" y="74638"/>
                              </a:moveTo>
                              <a:lnTo>
                                <a:pt x="74998" y="5336"/>
                              </a:lnTo>
                              <a:lnTo>
                                <a:pt x="69589" y="0"/>
                              </a:lnTo>
                              <a:lnTo>
                                <a:pt x="0" y="17524"/>
                              </a:lnTo>
                              <a:lnTo>
                                <a:pt x="7932" y="25456"/>
                              </a:lnTo>
                              <a:lnTo>
                                <a:pt x="63676" y="11322"/>
                              </a:lnTo>
                              <a:lnTo>
                                <a:pt x="49542" y="66993"/>
                              </a:lnTo>
                              <a:lnTo>
                                <a:pt x="57186" y="7463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</p:grpSp>
                  <p:grpSp>
                    <p:nvGrpSpPr>
                      <p:cNvPr id="4963" name="Graphic 2">
                        <a:extLst>
                          <a:ext uri="{FF2B5EF4-FFF2-40B4-BE49-F238E27FC236}">
                            <a16:creationId xmlns:a16="http://schemas.microsoft.com/office/drawing/2014/main" id="{CA7AC41B-9F3A-1397-1D49-7599D13EF1E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11024" y="442777"/>
                        <a:ext cx="188865" cy="188865"/>
                        <a:chOff x="8911024" y="442777"/>
                        <a:chExt cx="188865" cy="188865"/>
                      </a:xfrm>
                      <a:solidFill>
                        <a:srgbClr val="C29E75"/>
                      </a:solidFill>
                    </p:grpSpPr>
                    <p:sp>
                      <p:nvSpPr>
                        <p:cNvPr id="4964" name="Freeform: Shape 4963">
                          <a:extLst>
                            <a:ext uri="{FF2B5EF4-FFF2-40B4-BE49-F238E27FC236}">
                              <a16:creationId xmlns:a16="http://schemas.microsoft.com/office/drawing/2014/main" id="{68A32867-5CFC-1301-3D91-BC79F7D573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25252" y="557005"/>
                          <a:ext cx="74637" cy="74637"/>
                        </a:xfrm>
                        <a:custGeom>
                          <a:avLst/>
                          <a:gdLst>
                            <a:gd name="connsiteX0" fmla="*/ 57114 w 74637"/>
                            <a:gd name="connsiteY0" fmla="*/ 74638 h 74637"/>
                            <a:gd name="connsiteX1" fmla="*/ 74637 w 74637"/>
                            <a:gd name="connsiteY1" fmla="*/ 5409 h 74637"/>
                            <a:gd name="connsiteX2" fmla="*/ 69301 w 74637"/>
                            <a:gd name="connsiteY2" fmla="*/ 0 h 74637"/>
                            <a:gd name="connsiteX3" fmla="*/ 0 w 74637"/>
                            <a:gd name="connsiteY3" fmla="*/ 17812 h 74637"/>
                            <a:gd name="connsiteX4" fmla="*/ 7644 w 74637"/>
                            <a:gd name="connsiteY4" fmla="*/ 25456 h 74637"/>
                            <a:gd name="connsiteX5" fmla="*/ 63388 w 74637"/>
                            <a:gd name="connsiteY5" fmla="*/ 11322 h 74637"/>
                            <a:gd name="connsiteX6" fmla="*/ 49182 w 74637"/>
                            <a:gd name="connsiteY6" fmla="*/ 67066 h 74637"/>
                            <a:gd name="connsiteX7" fmla="*/ 57114 w 74637"/>
                            <a:gd name="connsiteY7" fmla="*/ 74638 h 746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4637" h="74637">
                              <a:moveTo>
                                <a:pt x="57114" y="74638"/>
                              </a:moveTo>
                              <a:lnTo>
                                <a:pt x="74637" y="5409"/>
                              </a:lnTo>
                              <a:lnTo>
                                <a:pt x="69301" y="0"/>
                              </a:lnTo>
                              <a:lnTo>
                                <a:pt x="0" y="17812"/>
                              </a:lnTo>
                              <a:lnTo>
                                <a:pt x="7644" y="25456"/>
                              </a:lnTo>
                              <a:lnTo>
                                <a:pt x="63388" y="11322"/>
                              </a:lnTo>
                              <a:lnTo>
                                <a:pt x="49182" y="67066"/>
                              </a:lnTo>
                              <a:lnTo>
                                <a:pt x="57114" y="7463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965" name="Freeform: Shape 4964">
                          <a:extLst>
                            <a:ext uri="{FF2B5EF4-FFF2-40B4-BE49-F238E27FC236}">
                              <a16:creationId xmlns:a16="http://schemas.microsoft.com/office/drawing/2014/main" id="{F25031EB-4B84-A9C7-ED5C-06EF5640640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8138" y="499819"/>
                          <a:ext cx="74637" cy="74998"/>
                        </a:xfrm>
                        <a:custGeom>
                          <a:avLst/>
                          <a:gdLst>
                            <a:gd name="connsiteX0" fmla="*/ 57114 w 74637"/>
                            <a:gd name="connsiteY0" fmla="*/ 74998 h 74998"/>
                            <a:gd name="connsiteX1" fmla="*/ 74637 w 74637"/>
                            <a:gd name="connsiteY1" fmla="*/ 5409 h 74998"/>
                            <a:gd name="connsiteX2" fmla="*/ 69301 w 74637"/>
                            <a:gd name="connsiteY2" fmla="*/ 0 h 74998"/>
                            <a:gd name="connsiteX3" fmla="*/ 0 w 74637"/>
                            <a:gd name="connsiteY3" fmla="*/ 17740 h 74998"/>
                            <a:gd name="connsiteX4" fmla="*/ 7644 w 74637"/>
                            <a:gd name="connsiteY4" fmla="*/ 25456 h 74998"/>
                            <a:gd name="connsiteX5" fmla="*/ 63604 w 74637"/>
                            <a:gd name="connsiteY5" fmla="*/ 11394 h 74998"/>
                            <a:gd name="connsiteX6" fmla="*/ 49181 w 74637"/>
                            <a:gd name="connsiteY6" fmla="*/ 67066 h 74998"/>
                            <a:gd name="connsiteX7" fmla="*/ 57114 w 74637"/>
                            <a:gd name="connsiteY7" fmla="*/ 74998 h 7499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4637" h="74998">
                              <a:moveTo>
                                <a:pt x="57114" y="74998"/>
                              </a:moveTo>
                              <a:lnTo>
                                <a:pt x="74637" y="5409"/>
                              </a:lnTo>
                              <a:lnTo>
                                <a:pt x="69301" y="0"/>
                              </a:lnTo>
                              <a:lnTo>
                                <a:pt x="0" y="17740"/>
                              </a:lnTo>
                              <a:lnTo>
                                <a:pt x="7644" y="25456"/>
                              </a:lnTo>
                              <a:lnTo>
                                <a:pt x="63604" y="11394"/>
                              </a:lnTo>
                              <a:lnTo>
                                <a:pt x="49181" y="67066"/>
                              </a:lnTo>
                              <a:lnTo>
                                <a:pt x="57114" y="7499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966" name="Freeform: Shape 4965">
                          <a:extLst>
                            <a:ext uri="{FF2B5EF4-FFF2-40B4-BE49-F238E27FC236}">
                              <a16:creationId xmlns:a16="http://schemas.microsoft.com/office/drawing/2014/main" id="{86098DDC-DFA8-BF4C-D62D-E34675F6FC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11024" y="442777"/>
                          <a:ext cx="74637" cy="74925"/>
                        </a:xfrm>
                        <a:custGeom>
                          <a:avLst/>
                          <a:gdLst>
                            <a:gd name="connsiteX0" fmla="*/ 57114 w 74637"/>
                            <a:gd name="connsiteY0" fmla="*/ 74926 h 74925"/>
                            <a:gd name="connsiteX1" fmla="*/ 74638 w 74637"/>
                            <a:gd name="connsiteY1" fmla="*/ 5481 h 74925"/>
                            <a:gd name="connsiteX2" fmla="*/ 69229 w 74637"/>
                            <a:gd name="connsiteY2" fmla="*/ 0 h 74925"/>
                            <a:gd name="connsiteX3" fmla="*/ 0 w 74637"/>
                            <a:gd name="connsiteY3" fmla="*/ 17812 h 74925"/>
                            <a:gd name="connsiteX4" fmla="*/ 7572 w 74637"/>
                            <a:gd name="connsiteY4" fmla="*/ 25600 h 74925"/>
                            <a:gd name="connsiteX5" fmla="*/ 63604 w 74637"/>
                            <a:gd name="connsiteY5" fmla="*/ 11250 h 74925"/>
                            <a:gd name="connsiteX6" fmla="*/ 49182 w 74637"/>
                            <a:gd name="connsiteY6" fmla="*/ 67138 h 74925"/>
                            <a:gd name="connsiteX7" fmla="*/ 57114 w 74637"/>
                            <a:gd name="connsiteY7" fmla="*/ 74926 h 749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4637" h="74925">
                              <a:moveTo>
                                <a:pt x="57114" y="74926"/>
                              </a:moveTo>
                              <a:lnTo>
                                <a:pt x="74638" y="5481"/>
                              </a:lnTo>
                              <a:lnTo>
                                <a:pt x="69229" y="0"/>
                              </a:lnTo>
                              <a:lnTo>
                                <a:pt x="0" y="17812"/>
                              </a:lnTo>
                              <a:lnTo>
                                <a:pt x="7572" y="25600"/>
                              </a:lnTo>
                              <a:lnTo>
                                <a:pt x="63604" y="11250"/>
                              </a:lnTo>
                              <a:lnTo>
                                <a:pt x="49182" y="67138"/>
                              </a:lnTo>
                              <a:lnTo>
                                <a:pt x="57114" y="7492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</p:grpSp>
                  <p:grpSp>
                    <p:nvGrpSpPr>
                      <p:cNvPr id="4967" name="Graphic 2">
                        <a:extLst>
                          <a:ext uri="{FF2B5EF4-FFF2-40B4-BE49-F238E27FC236}">
                            <a16:creationId xmlns:a16="http://schemas.microsoft.com/office/drawing/2014/main" id="{90083879-070E-73BC-1DCC-EE0758CBBBE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13072" y="214393"/>
                        <a:ext cx="215475" cy="246195"/>
                        <a:chOff x="8713072" y="214393"/>
                        <a:chExt cx="215475" cy="246195"/>
                      </a:xfrm>
                      <a:solidFill>
                        <a:srgbClr val="C29E75"/>
                      </a:solidFill>
                    </p:grpSpPr>
                    <p:sp>
                      <p:nvSpPr>
                        <p:cNvPr id="4968" name="Freeform: Shape 4967">
                          <a:extLst>
                            <a:ext uri="{FF2B5EF4-FFF2-40B4-BE49-F238E27FC236}">
                              <a16:creationId xmlns:a16="http://schemas.microsoft.com/office/drawing/2014/main" id="{13B459DD-FC2C-2DDC-421B-4A94DA6878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53838" y="385735"/>
                          <a:ext cx="74709" cy="74853"/>
                        </a:xfrm>
                        <a:custGeom>
                          <a:avLst/>
                          <a:gdLst>
                            <a:gd name="connsiteX0" fmla="*/ 57186 w 74709"/>
                            <a:gd name="connsiteY0" fmla="*/ 74854 h 74853"/>
                            <a:gd name="connsiteX1" fmla="*/ 74710 w 74709"/>
                            <a:gd name="connsiteY1" fmla="*/ 5409 h 74853"/>
                            <a:gd name="connsiteX2" fmla="*/ 69590 w 74709"/>
                            <a:gd name="connsiteY2" fmla="*/ 0 h 74853"/>
                            <a:gd name="connsiteX3" fmla="*/ 0 w 74709"/>
                            <a:gd name="connsiteY3" fmla="*/ 17668 h 74853"/>
                            <a:gd name="connsiteX4" fmla="*/ 7644 w 74709"/>
                            <a:gd name="connsiteY4" fmla="*/ 25456 h 74853"/>
                            <a:gd name="connsiteX5" fmla="*/ 63676 w 74709"/>
                            <a:gd name="connsiteY5" fmla="*/ 11178 h 74853"/>
                            <a:gd name="connsiteX6" fmla="*/ 49254 w 74709"/>
                            <a:gd name="connsiteY6" fmla="*/ 67066 h 74853"/>
                            <a:gd name="connsiteX7" fmla="*/ 57186 w 74709"/>
                            <a:gd name="connsiteY7" fmla="*/ 74854 h 748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4709" h="74853">
                              <a:moveTo>
                                <a:pt x="57186" y="74854"/>
                              </a:moveTo>
                              <a:lnTo>
                                <a:pt x="74710" y="5409"/>
                              </a:lnTo>
                              <a:lnTo>
                                <a:pt x="69590" y="0"/>
                              </a:lnTo>
                              <a:lnTo>
                                <a:pt x="0" y="17668"/>
                              </a:lnTo>
                              <a:lnTo>
                                <a:pt x="7644" y="25456"/>
                              </a:lnTo>
                              <a:lnTo>
                                <a:pt x="63676" y="11178"/>
                              </a:lnTo>
                              <a:lnTo>
                                <a:pt x="49254" y="67066"/>
                              </a:lnTo>
                              <a:lnTo>
                                <a:pt x="57186" y="748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969" name="Freeform: Shape 4968">
                          <a:extLst>
                            <a:ext uri="{FF2B5EF4-FFF2-40B4-BE49-F238E27FC236}">
                              <a16:creationId xmlns:a16="http://schemas.microsoft.com/office/drawing/2014/main" id="{B2B90C3B-1034-2908-60C9-192FE744EE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96797" y="328621"/>
                          <a:ext cx="74853" cy="74781"/>
                        </a:xfrm>
                        <a:custGeom>
                          <a:avLst/>
                          <a:gdLst>
                            <a:gd name="connsiteX0" fmla="*/ 57042 w 74853"/>
                            <a:gd name="connsiteY0" fmla="*/ 74782 h 74781"/>
                            <a:gd name="connsiteX1" fmla="*/ 74854 w 74853"/>
                            <a:gd name="connsiteY1" fmla="*/ 5409 h 74781"/>
                            <a:gd name="connsiteX2" fmla="*/ 69517 w 74853"/>
                            <a:gd name="connsiteY2" fmla="*/ 0 h 74781"/>
                            <a:gd name="connsiteX3" fmla="*/ 0 w 74853"/>
                            <a:gd name="connsiteY3" fmla="*/ 17668 h 74781"/>
                            <a:gd name="connsiteX4" fmla="*/ 7572 w 74853"/>
                            <a:gd name="connsiteY4" fmla="*/ 25456 h 74781"/>
                            <a:gd name="connsiteX5" fmla="*/ 63604 w 74853"/>
                            <a:gd name="connsiteY5" fmla="*/ 11178 h 74781"/>
                            <a:gd name="connsiteX6" fmla="*/ 49398 w 74853"/>
                            <a:gd name="connsiteY6" fmla="*/ 67066 h 74781"/>
                            <a:gd name="connsiteX7" fmla="*/ 57042 w 74853"/>
                            <a:gd name="connsiteY7" fmla="*/ 74782 h 747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4853" h="74781">
                              <a:moveTo>
                                <a:pt x="57042" y="74782"/>
                              </a:moveTo>
                              <a:lnTo>
                                <a:pt x="74854" y="5409"/>
                              </a:lnTo>
                              <a:lnTo>
                                <a:pt x="69517" y="0"/>
                              </a:lnTo>
                              <a:lnTo>
                                <a:pt x="0" y="17668"/>
                              </a:lnTo>
                              <a:lnTo>
                                <a:pt x="7572" y="25456"/>
                              </a:lnTo>
                              <a:lnTo>
                                <a:pt x="63604" y="11178"/>
                              </a:lnTo>
                              <a:lnTo>
                                <a:pt x="49398" y="67066"/>
                              </a:lnTo>
                              <a:lnTo>
                                <a:pt x="57042" y="7478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970" name="Freeform: Shape 4969">
                          <a:extLst>
                            <a:ext uri="{FF2B5EF4-FFF2-40B4-BE49-F238E27FC236}">
                              <a16:creationId xmlns:a16="http://schemas.microsoft.com/office/drawing/2014/main" id="{F0099F8E-A819-2A87-9EDF-063CD50DD2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39611" y="271507"/>
                          <a:ext cx="74925" cy="74781"/>
                        </a:xfrm>
                        <a:custGeom>
                          <a:avLst/>
                          <a:gdLst>
                            <a:gd name="connsiteX0" fmla="*/ 57186 w 74925"/>
                            <a:gd name="connsiteY0" fmla="*/ 74782 h 74781"/>
                            <a:gd name="connsiteX1" fmla="*/ 74926 w 74925"/>
                            <a:gd name="connsiteY1" fmla="*/ 5336 h 74781"/>
                            <a:gd name="connsiteX2" fmla="*/ 69589 w 74925"/>
                            <a:gd name="connsiteY2" fmla="*/ 0 h 74781"/>
                            <a:gd name="connsiteX3" fmla="*/ 0 w 74925"/>
                            <a:gd name="connsiteY3" fmla="*/ 17668 h 74781"/>
                            <a:gd name="connsiteX4" fmla="*/ 7932 w 74925"/>
                            <a:gd name="connsiteY4" fmla="*/ 25456 h 74781"/>
                            <a:gd name="connsiteX5" fmla="*/ 63604 w 74925"/>
                            <a:gd name="connsiteY5" fmla="*/ 11322 h 74781"/>
                            <a:gd name="connsiteX6" fmla="*/ 49470 w 74925"/>
                            <a:gd name="connsiteY6" fmla="*/ 66993 h 74781"/>
                            <a:gd name="connsiteX7" fmla="*/ 57186 w 74925"/>
                            <a:gd name="connsiteY7" fmla="*/ 74782 h 747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4925" h="74781">
                              <a:moveTo>
                                <a:pt x="57186" y="74782"/>
                              </a:moveTo>
                              <a:lnTo>
                                <a:pt x="74926" y="5336"/>
                              </a:lnTo>
                              <a:lnTo>
                                <a:pt x="69589" y="0"/>
                              </a:lnTo>
                              <a:lnTo>
                                <a:pt x="0" y="17668"/>
                              </a:lnTo>
                              <a:lnTo>
                                <a:pt x="7932" y="25456"/>
                              </a:lnTo>
                              <a:lnTo>
                                <a:pt x="63604" y="11322"/>
                              </a:lnTo>
                              <a:lnTo>
                                <a:pt x="49470" y="66993"/>
                              </a:lnTo>
                              <a:lnTo>
                                <a:pt x="57186" y="7478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971" name="Freeform: Shape 4970">
                          <a:extLst>
                            <a:ext uri="{FF2B5EF4-FFF2-40B4-BE49-F238E27FC236}">
                              <a16:creationId xmlns:a16="http://schemas.microsoft.com/office/drawing/2014/main" id="{246A348E-0F3D-22F5-E5B5-1C1EB36666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13072" y="214393"/>
                          <a:ext cx="44350" cy="74781"/>
                        </a:xfrm>
                        <a:custGeom>
                          <a:avLst/>
                          <a:gdLst>
                            <a:gd name="connsiteX0" fmla="*/ 26538 w 44350"/>
                            <a:gd name="connsiteY0" fmla="*/ 74782 h 74781"/>
                            <a:gd name="connsiteX1" fmla="*/ 44350 w 44350"/>
                            <a:gd name="connsiteY1" fmla="*/ 5336 h 74781"/>
                            <a:gd name="connsiteX2" fmla="*/ 39014 w 44350"/>
                            <a:gd name="connsiteY2" fmla="*/ 0 h 74781"/>
                            <a:gd name="connsiteX3" fmla="*/ 0 w 44350"/>
                            <a:gd name="connsiteY3" fmla="*/ 9735 h 74781"/>
                            <a:gd name="connsiteX4" fmla="*/ 0 w 44350"/>
                            <a:gd name="connsiteY4" fmla="*/ 19471 h 74781"/>
                            <a:gd name="connsiteX5" fmla="*/ 33028 w 44350"/>
                            <a:gd name="connsiteY5" fmla="*/ 11178 h 74781"/>
                            <a:gd name="connsiteX6" fmla="*/ 18605 w 44350"/>
                            <a:gd name="connsiteY6" fmla="*/ 66994 h 74781"/>
                            <a:gd name="connsiteX7" fmla="*/ 26538 w 44350"/>
                            <a:gd name="connsiteY7" fmla="*/ 74782 h 747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44350" h="74781">
                              <a:moveTo>
                                <a:pt x="26538" y="74782"/>
                              </a:moveTo>
                              <a:lnTo>
                                <a:pt x="44350" y="5336"/>
                              </a:lnTo>
                              <a:lnTo>
                                <a:pt x="39014" y="0"/>
                              </a:lnTo>
                              <a:lnTo>
                                <a:pt x="0" y="9735"/>
                              </a:lnTo>
                              <a:lnTo>
                                <a:pt x="0" y="19471"/>
                              </a:lnTo>
                              <a:lnTo>
                                <a:pt x="33028" y="11178"/>
                              </a:lnTo>
                              <a:lnTo>
                                <a:pt x="18605" y="66994"/>
                              </a:lnTo>
                              <a:lnTo>
                                <a:pt x="26538" y="7478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</p:grpSp>
                </p:grpSp>
              </p:grpSp>
            </p:grpSp>
            <p:grpSp>
              <p:nvGrpSpPr>
                <p:cNvPr id="4972" name="Graphic 2">
                  <a:extLst>
                    <a:ext uri="{FF2B5EF4-FFF2-40B4-BE49-F238E27FC236}">
                      <a16:creationId xmlns:a16="http://schemas.microsoft.com/office/drawing/2014/main" id="{C79BBCC7-5AD3-1F41-DE34-49800AE4D90D}"/>
                    </a:ext>
                  </a:extLst>
                </p:cNvPr>
                <p:cNvGrpSpPr/>
                <p:nvPr/>
              </p:nvGrpSpPr>
              <p:grpSpPr>
                <a:xfrm>
                  <a:off x="2920641" y="5364311"/>
                  <a:ext cx="6394508" cy="1285063"/>
                  <a:chOff x="2920641" y="5364311"/>
                  <a:chExt cx="6394508" cy="1285063"/>
                </a:xfrm>
              </p:grpSpPr>
              <p:grpSp>
                <p:nvGrpSpPr>
                  <p:cNvPr id="4973" name="Graphic 2">
                    <a:extLst>
                      <a:ext uri="{FF2B5EF4-FFF2-40B4-BE49-F238E27FC236}">
                        <a16:creationId xmlns:a16="http://schemas.microsoft.com/office/drawing/2014/main" id="{A8902A95-9587-0E23-5937-3D5CCB3B98A3}"/>
                      </a:ext>
                    </a:extLst>
                  </p:cNvPr>
                  <p:cNvGrpSpPr/>
                  <p:nvPr/>
                </p:nvGrpSpPr>
                <p:grpSpPr>
                  <a:xfrm>
                    <a:off x="2924949" y="5364311"/>
                    <a:ext cx="6390199" cy="1280881"/>
                    <a:chOff x="2924949" y="5364311"/>
                    <a:chExt cx="6390199" cy="1280881"/>
                  </a:xfrm>
                </p:grpSpPr>
                <p:sp>
                  <p:nvSpPr>
                    <p:cNvPr id="4974" name="Freeform: Shape 4973">
                      <a:extLst>
                        <a:ext uri="{FF2B5EF4-FFF2-40B4-BE49-F238E27FC236}">
                          <a16:creationId xmlns:a16="http://schemas.microsoft.com/office/drawing/2014/main" id="{8C78A18B-3A32-8CA7-3D8E-CE323978BB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7181" y="6529522"/>
                      <a:ext cx="4206023" cy="115669"/>
                    </a:xfrm>
                    <a:custGeom>
                      <a:avLst/>
                      <a:gdLst>
                        <a:gd name="connsiteX0" fmla="*/ 0 w 4206023"/>
                        <a:gd name="connsiteY0" fmla="*/ 115670 h 115669"/>
                        <a:gd name="connsiteX1" fmla="*/ 25456 w 4206023"/>
                        <a:gd name="connsiteY1" fmla="*/ 0 h 115669"/>
                        <a:gd name="connsiteX2" fmla="*/ 4180279 w 4206023"/>
                        <a:gd name="connsiteY2" fmla="*/ 0 h 115669"/>
                        <a:gd name="connsiteX3" fmla="*/ 4206024 w 4206023"/>
                        <a:gd name="connsiteY3" fmla="*/ 115670 h 115669"/>
                        <a:gd name="connsiteX4" fmla="*/ 0 w 4206023"/>
                        <a:gd name="connsiteY4" fmla="*/ 115670 h 115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06023" h="115669">
                          <a:moveTo>
                            <a:pt x="0" y="115670"/>
                          </a:moveTo>
                          <a:lnTo>
                            <a:pt x="25456" y="0"/>
                          </a:lnTo>
                          <a:lnTo>
                            <a:pt x="4180279" y="0"/>
                          </a:lnTo>
                          <a:lnTo>
                            <a:pt x="4206024" y="115670"/>
                          </a:lnTo>
                          <a:lnTo>
                            <a:pt x="0" y="115670"/>
                          </a:lnTo>
                          <a:close/>
                        </a:path>
                      </a:pathLst>
                    </a:custGeom>
                    <a:solidFill>
                      <a:srgbClr val="584631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975" name="Freeform: Shape 4974">
                      <a:extLst>
                        <a:ext uri="{FF2B5EF4-FFF2-40B4-BE49-F238E27FC236}">
                          <a16:creationId xmlns:a16="http://schemas.microsoft.com/office/drawing/2014/main" id="{7687BE85-FACE-B133-6342-2FD0D81C44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2637" y="6265370"/>
                      <a:ext cx="4154823" cy="264152"/>
                    </a:xfrm>
                    <a:custGeom>
                      <a:avLst/>
                      <a:gdLst>
                        <a:gd name="connsiteX0" fmla="*/ 4045355 w 4154823"/>
                        <a:gd name="connsiteY0" fmla="*/ 0 h 264152"/>
                        <a:gd name="connsiteX1" fmla="*/ 109468 w 4154823"/>
                        <a:gd name="connsiteY1" fmla="*/ 0 h 264152"/>
                        <a:gd name="connsiteX2" fmla="*/ 0 w 4154823"/>
                        <a:gd name="connsiteY2" fmla="*/ 264152 h 264152"/>
                        <a:gd name="connsiteX3" fmla="*/ 4154823 w 4154823"/>
                        <a:gd name="connsiteY3" fmla="*/ 264152 h 264152"/>
                        <a:gd name="connsiteX4" fmla="*/ 4045355 w 4154823"/>
                        <a:gd name="connsiteY4" fmla="*/ 0 h 2641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54823" h="264152">
                          <a:moveTo>
                            <a:pt x="4045355" y="0"/>
                          </a:moveTo>
                          <a:lnTo>
                            <a:pt x="109468" y="0"/>
                          </a:lnTo>
                          <a:lnTo>
                            <a:pt x="0" y="264152"/>
                          </a:lnTo>
                          <a:lnTo>
                            <a:pt x="4154823" y="264152"/>
                          </a:lnTo>
                          <a:lnTo>
                            <a:pt x="4045355" y="0"/>
                          </a:lnTo>
                          <a:close/>
                        </a:path>
                      </a:pathLst>
                    </a:custGeom>
                    <a:solidFill>
                      <a:srgbClr val="584631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4976" name="Freeform: Shape 4975">
                      <a:extLst>
                        <a:ext uri="{FF2B5EF4-FFF2-40B4-BE49-F238E27FC236}">
                          <a16:creationId xmlns:a16="http://schemas.microsoft.com/office/drawing/2014/main" id="{D5C6B87B-7DD4-8355-FD64-BF7CC26AB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87992" y="5364311"/>
                      <a:ext cx="1165499" cy="1165211"/>
                    </a:xfrm>
                    <a:custGeom>
                      <a:avLst/>
                      <a:gdLst>
                        <a:gd name="connsiteX0" fmla="*/ 0 w 1165499"/>
                        <a:gd name="connsiteY0" fmla="*/ 901059 h 1165211"/>
                        <a:gd name="connsiteX1" fmla="*/ 109468 w 1165499"/>
                        <a:gd name="connsiteY1" fmla="*/ 1165211 h 1165211"/>
                        <a:gd name="connsiteX2" fmla="*/ 1165500 w 1165499"/>
                        <a:gd name="connsiteY2" fmla="*/ 109468 h 1165211"/>
                        <a:gd name="connsiteX3" fmla="*/ 901347 w 1165499"/>
                        <a:gd name="connsiteY3" fmla="*/ 0 h 1165211"/>
                        <a:gd name="connsiteX4" fmla="*/ 0 w 1165499"/>
                        <a:gd name="connsiteY4" fmla="*/ 901059 h 1165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65499" h="1165211">
                          <a:moveTo>
                            <a:pt x="0" y="901059"/>
                          </a:moveTo>
                          <a:lnTo>
                            <a:pt x="109468" y="1165211"/>
                          </a:lnTo>
                          <a:lnTo>
                            <a:pt x="1165500" y="109468"/>
                          </a:lnTo>
                          <a:lnTo>
                            <a:pt x="901347" y="0"/>
                          </a:lnTo>
                          <a:lnTo>
                            <a:pt x="0" y="901059"/>
                          </a:lnTo>
                          <a:close/>
                        </a:path>
                      </a:pathLst>
                    </a:custGeom>
                    <a:solidFill>
                      <a:srgbClr val="F65305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977" name="Freeform: Shape 4976">
                      <a:extLst>
                        <a:ext uri="{FF2B5EF4-FFF2-40B4-BE49-F238E27FC236}">
                          <a16:creationId xmlns:a16="http://schemas.microsoft.com/office/drawing/2014/main" id="{3E772680-619F-E49A-0F6E-97A6DE11D4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97460" y="5473780"/>
                      <a:ext cx="1117688" cy="1171412"/>
                    </a:xfrm>
                    <a:custGeom>
                      <a:avLst/>
                      <a:gdLst>
                        <a:gd name="connsiteX0" fmla="*/ 1056031 w 1117688"/>
                        <a:gd name="connsiteY0" fmla="*/ 0 h 1171412"/>
                        <a:gd name="connsiteX1" fmla="*/ 1117689 w 1117688"/>
                        <a:gd name="connsiteY1" fmla="*/ 79181 h 1171412"/>
                        <a:gd name="connsiteX2" fmla="*/ 25745 w 1117688"/>
                        <a:gd name="connsiteY2" fmla="*/ 1171413 h 1171412"/>
                        <a:gd name="connsiteX3" fmla="*/ 0 w 1117688"/>
                        <a:gd name="connsiteY3" fmla="*/ 1055743 h 1171412"/>
                        <a:gd name="connsiteX4" fmla="*/ 1056031 w 1117688"/>
                        <a:gd name="connsiteY4" fmla="*/ 0 h 11714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17688" h="1171412">
                          <a:moveTo>
                            <a:pt x="1056031" y="0"/>
                          </a:moveTo>
                          <a:lnTo>
                            <a:pt x="1117689" y="79181"/>
                          </a:lnTo>
                          <a:lnTo>
                            <a:pt x="25745" y="1171413"/>
                          </a:lnTo>
                          <a:lnTo>
                            <a:pt x="0" y="1055743"/>
                          </a:lnTo>
                          <a:lnTo>
                            <a:pt x="1056031" y="0"/>
                          </a:lnTo>
                          <a:close/>
                        </a:path>
                      </a:pathLst>
                    </a:custGeom>
                    <a:solidFill>
                      <a:srgbClr val="F65305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978" name="Freeform: Shape 4977">
                      <a:extLst>
                        <a:ext uri="{FF2B5EF4-FFF2-40B4-BE49-F238E27FC236}">
                          <a16:creationId xmlns:a16="http://schemas.microsoft.com/office/drawing/2014/main" id="{E172D9B0-88FC-F37E-69F2-C857C50423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86606" y="5364311"/>
                      <a:ext cx="1165499" cy="1165211"/>
                    </a:xfrm>
                    <a:custGeom>
                      <a:avLst/>
                      <a:gdLst>
                        <a:gd name="connsiteX0" fmla="*/ 1056031 w 1165499"/>
                        <a:gd name="connsiteY0" fmla="*/ 1165211 h 1165211"/>
                        <a:gd name="connsiteX1" fmla="*/ 1165500 w 1165499"/>
                        <a:gd name="connsiteY1" fmla="*/ 901059 h 1165211"/>
                        <a:gd name="connsiteX2" fmla="*/ 264152 w 1165499"/>
                        <a:gd name="connsiteY2" fmla="*/ 0 h 1165211"/>
                        <a:gd name="connsiteX3" fmla="*/ 0 w 1165499"/>
                        <a:gd name="connsiteY3" fmla="*/ 109468 h 1165211"/>
                        <a:gd name="connsiteX4" fmla="*/ 1056031 w 1165499"/>
                        <a:gd name="connsiteY4" fmla="*/ 1165211 h 1165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65499" h="1165211">
                          <a:moveTo>
                            <a:pt x="1056031" y="1165211"/>
                          </a:moveTo>
                          <a:lnTo>
                            <a:pt x="1165500" y="901059"/>
                          </a:lnTo>
                          <a:lnTo>
                            <a:pt x="264152" y="0"/>
                          </a:lnTo>
                          <a:lnTo>
                            <a:pt x="0" y="109468"/>
                          </a:lnTo>
                          <a:lnTo>
                            <a:pt x="1056031" y="1165211"/>
                          </a:lnTo>
                          <a:close/>
                        </a:path>
                      </a:pathLst>
                    </a:custGeom>
                    <a:solidFill>
                      <a:srgbClr val="F65305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979" name="Freeform: Shape 4978">
                      <a:extLst>
                        <a:ext uri="{FF2B5EF4-FFF2-40B4-BE49-F238E27FC236}">
                          <a16:creationId xmlns:a16="http://schemas.microsoft.com/office/drawing/2014/main" id="{C4E7D3FA-87F2-0416-C63C-608DC4777A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24949" y="5473780"/>
                      <a:ext cx="1117688" cy="1171412"/>
                    </a:xfrm>
                    <a:custGeom>
                      <a:avLst/>
                      <a:gdLst>
                        <a:gd name="connsiteX0" fmla="*/ 0 w 1117688"/>
                        <a:gd name="connsiteY0" fmla="*/ 79181 h 1171412"/>
                        <a:gd name="connsiteX1" fmla="*/ 61657 w 1117688"/>
                        <a:gd name="connsiteY1" fmla="*/ 0 h 1171412"/>
                        <a:gd name="connsiteX2" fmla="*/ 1117688 w 1117688"/>
                        <a:gd name="connsiteY2" fmla="*/ 1055743 h 1171412"/>
                        <a:gd name="connsiteX3" fmla="*/ 1092232 w 1117688"/>
                        <a:gd name="connsiteY3" fmla="*/ 1171413 h 1171412"/>
                        <a:gd name="connsiteX4" fmla="*/ 0 w 1117688"/>
                        <a:gd name="connsiteY4" fmla="*/ 79181 h 11714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17688" h="1171412">
                          <a:moveTo>
                            <a:pt x="0" y="79181"/>
                          </a:moveTo>
                          <a:lnTo>
                            <a:pt x="61657" y="0"/>
                          </a:lnTo>
                          <a:lnTo>
                            <a:pt x="1117688" y="1055743"/>
                          </a:lnTo>
                          <a:lnTo>
                            <a:pt x="1092232" y="1171413"/>
                          </a:lnTo>
                          <a:lnTo>
                            <a:pt x="0" y="79181"/>
                          </a:lnTo>
                          <a:close/>
                        </a:path>
                      </a:pathLst>
                    </a:custGeom>
                    <a:solidFill>
                      <a:srgbClr val="F65305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4980" name="Graphic 2">
                    <a:extLst>
                      <a:ext uri="{FF2B5EF4-FFF2-40B4-BE49-F238E27FC236}">
                        <a16:creationId xmlns:a16="http://schemas.microsoft.com/office/drawing/2014/main" id="{C8E3FD42-558E-ED79-E283-7A915A516046}"/>
                      </a:ext>
                    </a:extLst>
                  </p:cNvPr>
                  <p:cNvGrpSpPr/>
                  <p:nvPr/>
                </p:nvGrpSpPr>
                <p:grpSpPr>
                  <a:xfrm>
                    <a:off x="2920641" y="5469164"/>
                    <a:ext cx="6389928" cy="1180210"/>
                    <a:chOff x="2920641" y="5469164"/>
                    <a:chExt cx="6389928" cy="1180210"/>
                  </a:xfrm>
                </p:grpSpPr>
                <p:grpSp>
                  <p:nvGrpSpPr>
                    <p:cNvPr id="4981" name="Graphic 2">
                      <a:extLst>
                        <a:ext uri="{FF2B5EF4-FFF2-40B4-BE49-F238E27FC236}">
                          <a16:creationId xmlns:a16="http://schemas.microsoft.com/office/drawing/2014/main" id="{2DBCAA97-6604-C7BD-B5BC-BDF2B23781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20641" y="5469164"/>
                      <a:ext cx="1126355" cy="1180210"/>
                      <a:chOff x="2920641" y="5469164"/>
                      <a:chExt cx="1126355" cy="1180210"/>
                    </a:xfrm>
                    <a:solidFill>
                      <a:srgbClr val="FFFFFF"/>
                    </a:solidFill>
                  </p:grpSpPr>
                  <p:sp>
                    <p:nvSpPr>
                      <p:cNvPr id="4982" name="Freeform: Shape 4981">
                        <a:extLst>
                          <a:ext uri="{FF2B5EF4-FFF2-40B4-BE49-F238E27FC236}">
                            <a16:creationId xmlns:a16="http://schemas.microsoft.com/office/drawing/2014/main" id="{2AC29E54-F97D-14FB-B5D4-72DAC293F4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00883" y="6487823"/>
                        <a:ext cx="46112" cy="98020"/>
                      </a:xfrm>
                      <a:custGeom>
                        <a:avLst/>
                        <a:gdLst>
                          <a:gd name="connsiteX0" fmla="*/ 30432 w 46112"/>
                          <a:gd name="connsiteY0" fmla="*/ 97948 h 98020"/>
                          <a:gd name="connsiteX1" fmla="*/ 29567 w 46112"/>
                          <a:gd name="connsiteY1" fmla="*/ 97660 h 98020"/>
                          <a:gd name="connsiteX2" fmla="*/ 25889 w 46112"/>
                          <a:gd name="connsiteY2" fmla="*/ 92540 h 98020"/>
                          <a:gd name="connsiteX3" fmla="*/ 36922 w 46112"/>
                          <a:gd name="connsiteY3" fmla="*/ 43358 h 98020"/>
                          <a:gd name="connsiteX4" fmla="*/ 1298 w 46112"/>
                          <a:gd name="connsiteY4" fmla="*/ 7734 h 98020"/>
                          <a:gd name="connsiteX5" fmla="*/ 1298 w 46112"/>
                          <a:gd name="connsiteY5" fmla="*/ 1244 h 98020"/>
                          <a:gd name="connsiteX6" fmla="*/ 7500 w 46112"/>
                          <a:gd name="connsiteY6" fmla="*/ 1244 h 98020"/>
                          <a:gd name="connsiteX7" fmla="*/ 44855 w 46112"/>
                          <a:gd name="connsiteY7" fmla="*/ 38599 h 98020"/>
                          <a:gd name="connsiteX8" fmla="*/ 46008 w 46112"/>
                          <a:gd name="connsiteY8" fmla="*/ 42853 h 98020"/>
                          <a:gd name="connsiteX9" fmla="*/ 34687 w 46112"/>
                          <a:gd name="connsiteY9" fmla="*/ 94343 h 98020"/>
                          <a:gd name="connsiteX10" fmla="*/ 30432 w 46112"/>
                          <a:gd name="connsiteY10" fmla="*/ 98020 h 980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112" h="98020">
                            <a:moveTo>
                              <a:pt x="30432" y="97948"/>
                            </a:moveTo>
                            <a:cubicBezTo>
                              <a:pt x="30432" y="97948"/>
                              <a:pt x="29567" y="97660"/>
                              <a:pt x="29567" y="97660"/>
                            </a:cubicBezTo>
                            <a:cubicBezTo>
                              <a:pt x="27043" y="97083"/>
                              <a:pt x="25600" y="94847"/>
                              <a:pt x="25889" y="92540"/>
                            </a:cubicBezTo>
                            <a:lnTo>
                              <a:pt x="36922" y="43358"/>
                            </a:lnTo>
                            <a:lnTo>
                              <a:pt x="1298" y="7734"/>
                            </a:lnTo>
                            <a:cubicBezTo>
                              <a:pt x="-433" y="5715"/>
                              <a:pt x="-433" y="2903"/>
                              <a:pt x="1298" y="1244"/>
                            </a:cubicBezTo>
                            <a:cubicBezTo>
                              <a:pt x="3029" y="-415"/>
                              <a:pt x="5841" y="-415"/>
                              <a:pt x="7500" y="1244"/>
                            </a:cubicBezTo>
                            <a:lnTo>
                              <a:pt x="44855" y="38599"/>
                            </a:lnTo>
                            <a:cubicBezTo>
                              <a:pt x="46008" y="39753"/>
                              <a:pt x="46297" y="41411"/>
                              <a:pt x="46008" y="42853"/>
                            </a:cubicBezTo>
                            <a:lnTo>
                              <a:pt x="34687" y="94343"/>
                            </a:lnTo>
                            <a:cubicBezTo>
                              <a:pt x="34110" y="96578"/>
                              <a:pt x="32451" y="98020"/>
                              <a:pt x="30432" y="9802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983" name="Freeform: Shape 4982">
                        <a:extLst>
                          <a:ext uri="{FF2B5EF4-FFF2-40B4-BE49-F238E27FC236}">
                            <a16:creationId xmlns:a16="http://schemas.microsoft.com/office/drawing/2014/main" id="{A6689B90-3FD2-4C14-28B3-8A0C76D0C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95137" y="5582166"/>
                        <a:ext cx="839041" cy="838968"/>
                      </a:xfrm>
                      <a:custGeom>
                        <a:avLst/>
                        <a:gdLst>
                          <a:gd name="connsiteX0" fmla="*/ 834642 w 839041"/>
                          <a:gd name="connsiteY0" fmla="*/ 838969 h 838968"/>
                          <a:gd name="connsiteX1" fmla="*/ 831542 w 839041"/>
                          <a:gd name="connsiteY1" fmla="*/ 837815 h 838968"/>
                          <a:gd name="connsiteX2" fmla="*/ 756039 w 839041"/>
                          <a:gd name="connsiteY2" fmla="*/ 762312 h 838968"/>
                          <a:gd name="connsiteX3" fmla="*/ 756039 w 839041"/>
                          <a:gd name="connsiteY3" fmla="*/ 756111 h 838968"/>
                          <a:gd name="connsiteX4" fmla="*/ 762241 w 839041"/>
                          <a:gd name="connsiteY4" fmla="*/ 756111 h 838968"/>
                          <a:gd name="connsiteX5" fmla="*/ 837743 w 839041"/>
                          <a:gd name="connsiteY5" fmla="*/ 831614 h 838968"/>
                          <a:gd name="connsiteX6" fmla="*/ 837743 w 839041"/>
                          <a:gd name="connsiteY6" fmla="*/ 837815 h 838968"/>
                          <a:gd name="connsiteX7" fmla="*/ 834642 w 839041"/>
                          <a:gd name="connsiteY7" fmla="*/ 838969 h 838968"/>
                          <a:gd name="connsiteX8" fmla="*/ 683637 w 839041"/>
                          <a:gd name="connsiteY8" fmla="*/ 687963 h 838968"/>
                          <a:gd name="connsiteX9" fmla="*/ 680536 w 839041"/>
                          <a:gd name="connsiteY9" fmla="*/ 686810 h 838968"/>
                          <a:gd name="connsiteX10" fmla="*/ 605033 w 839041"/>
                          <a:gd name="connsiteY10" fmla="*/ 611306 h 838968"/>
                          <a:gd name="connsiteX11" fmla="*/ 605033 w 839041"/>
                          <a:gd name="connsiteY11" fmla="*/ 605105 h 838968"/>
                          <a:gd name="connsiteX12" fmla="*/ 611235 w 839041"/>
                          <a:gd name="connsiteY12" fmla="*/ 605105 h 838968"/>
                          <a:gd name="connsiteX13" fmla="*/ 686738 w 839041"/>
                          <a:gd name="connsiteY13" fmla="*/ 680608 h 838968"/>
                          <a:gd name="connsiteX14" fmla="*/ 686738 w 839041"/>
                          <a:gd name="connsiteY14" fmla="*/ 686810 h 838968"/>
                          <a:gd name="connsiteX15" fmla="*/ 683637 w 839041"/>
                          <a:gd name="connsiteY15" fmla="*/ 687963 h 838968"/>
                          <a:gd name="connsiteX16" fmla="*/ 532631 w 839041"/>
                          <a:gd name="connsiteY16" fmla="*/ 537174 h 838968"/>
                          <a:gd name="connsiteX17" fmla="*/ 529530 w 839041"/>
                          <a:gd name="connsiteY17" fmla="*/ 535804 h 838968"/>
                          <a:gd name="connsiteX18" fmla="*/ 454027 w 839041"/>
                          <a:gd name="connsiteY18" fmla="*/ 460301 h 838968"/>
                          <a:gd name="connsiteX19" fmla="*/ 454027 w 839041"/>
                          <a:gd name="connsiteY19" fmla="*/ 454099 h 838968"/>
                          <a:gd name="connsiteX20" fmla="*/ 460229 w 839041"/>
                          <a:gd name="connsiteY20" fmla="*/ 454099 h 838968"/>
                          <a:gd name="connsiteX21" fmla="*/ 535732 w 839041"/>
                          <a:gd name="connsiteY21" fmla="*/ 529602 h 838968"/>
                          <a:gd name="connsiteX22" fmla="*/ 535732 w 839041"/>
                          <a:gd name="connsiteY22" fmla="*/ 535804 h 838968"/>
                          <a:gd name="connsiteX23" fmla="*/ 532631 w 839041"/>
                          <a:gd name="connsiteY23" fmla="*/ 537174 h 838968"/>
                          <a:gd name="connsiteX24" fmla="*/ 381913 w 839041"/>
                          <a:gd name="connsiteY24" fmla="*/ 386168 h 838968"/>
                          <a:gd name="connsiteX25" fmla="*/ 378813 w 839041"/>
                          <a:gd name="connsiteY25" fmla="*/ 384726 h 838968"/>
                          <a:gd name="connsiteX26" fmla="*/ 303310 w 839041"/>
                          <a:gd name="connsiteY26" fmla="*/ 309223 h 838968"/>
                          <a:gd name="connsiteX27" fmla="*/ 303310 w 839041"/>
                          <a:gd name="connsiteY27" fmla="*/ 303021 h 838968"/>
                          <a:gd name="connsiteX28" fmla="*/ 309511 w 839041"/>
                          <a:gd name="connsiteY28" fmla="*/ 303021 h 838968"/>
                          <a:gd name="connsiteX29" fmla="*/ 385014 w 839041"/>
                          <a:gd name="connsiteY29" fmla="*/ 378524 h 838968"/>
                          <a:gd name="connsiteX30" fmla="*/ 385014 w 839041"/>
                          <a:gd name="connsiteY30" fmla="*/ 384726 h 838968"/>
                          <a:gd name="connsiteX31" fmla="*/ 381913 w 839041"/>
                          <a:gd name="connsiteY31" fmla="*/ 386168 h 838968"/>
                          <a:gd name="connsiteX32" fmla="*/ 230908 w 839041"/>
                          <a:gd name="connsiteY32" fmla="*/ 235162 h 838968"/>
                          <a:gd name="connsiteX33" fmla="*/ 227807 w 839041"/>
                          <a:gd name="connsiteY33" fmla="*/ 234009 h 838968"/>
                          <a:gd name="connsiteX34" fmla="*/ 152304 w 839041"/>
                          <a:gd name="connsiteY34" fmla="*/ 158505 h 838968"/>
                          <a:gd name="connsiteX35" fmla="*/ 152304 w 839041"/>
                          <a:gd name="connsiteY35" fmla="*/ 152304 h 838968"/>
                          <a:gd name="connsiteX36" fmla="*/ 158506 w 839041"/>
                          <a:gd name="connsiteY36" fmla="*/ 152304 h 838968"/>
                          <a:gd name="connsiteX37" fmla="*/ 234009 w 839041"/>
                          <a:gd name="connsiteY37" fmla="*/ 227518 h 838968"/>
                          <a:gd name="connsiteX38" fmla="*/ 234009 w 839041"/>
                          <a:gd name="connsiteY38" fmla="*/ 234009 h 838968"/>
                          <a:gd name="connsiteX39" fmla="*/ 230908 w 839041"/>
                          <a:gd name="connsiteY39" fmla="*/ 235162 h 838968"/>
                          <a:gd name="connsiteX40" fmla="*/ 79902 w 839041"/>
                          <a:gd name="connsiteY40" fmla="*/ 84156 h 838968"/>
                          <a:gd name="connsiteX41" fmla="*/ 76801 w 839041"/>
                          <a:gd name="connsiteY41" fmla="*/ 83003 h 838968"/>
                          <a:gd name="connsiteX42" fmla="*/ 1298 w 839041"/>
                          <a:gd name="connsiteY42" fmla="*/ 7500 h 838968"/>
                          <a:gd name="connsiteX43" fmla="*/ 1298 w 839041"/>
                          <a:gd name="connsiteY43" fmla="*/ 1298 h 838968"/>
                          <a:gd name="connsiteX44" fmla="*/ 7500 w 839041"/>
                          <a:gd name="connsiteY44" fmla="*/ 1298 h 838968"/>
                          <a:gd name="connsiteX45" fmla="*/ 83003 w 839041"/>
                          <a:gd name="connsiteY45" fmla="*/ 76801 h 838968"/>
                          <a:gd name="connsiteX46" fmla="*/ 83003 w 839041"/>
                          <a:gd name="connsiteY46" fmla="*/ 83003 h 838968"/>
                          <a:gd name="connsiteX47" fmla="*/ 79902 w 839041"/>
                          <a:gd name="connsiteY47" fmla="*/ 84156 h 8389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</a:cxnLst>
                        <a:rect l="l" t="t" r="r" b="b"/>
                        <a:pathLst>
                          <a:path w="839041" h="838968">
                            <a:moveTo>
                              <a:pt x="834642" y="838969"/>
                            </a:moveTo>
                            <a:cubicBezTo>
                              <a:pt x="833489" y="838969"/>
                              <a:pt x="832407" y="838681"/>
                              <a:pt x="831542" y="837815"/>
                            </a:cubicBezTo>
                            <a:lnTo>
                              <a:pt x="756039" y="762312"/>
                            </a:lnTo>
                            <a:cubicBezTo>
                              <a:pt x="754308" y="760582"/>
                              <a:pt x="754308" y="757769"/>
                              <a:pt x="756039" y="756111"/>
                            </a:cubicBezTo>
                            <a:cubicBezTo>
                              <a:pt x="757769" y="754163"/>
                              <a:pt x="760582" y="754163"/>
                              <a:pt x="762241" y="756111"/>
                            </a:cubicBezTo>
                            <a:lnTo>
                              <a:pt x="837743" y="831614"/>
                            </a:lnTo>
                            <a:cubicBezTo>
                              <a:pt x="839474" y="833344"/>
                              <a:pt x="839474" y="835868"/>
                              <a:pt x="837743" y="837815"/>
                            </a:cubicBezTo>
                            <a:cubicBezTo>
                              <a:pt x="836878" y="838681"/>
                              <a:pt x="835796" y="838969"/>
                              <a:pt x="834642" y="838969"/>
                            </a:cubicBezTo>
                            <a:close/>
                            <a:moveTo>
                              <a:pt x="683637" y="687963"/>
                            </a:moveTo>
                            <a:cubicBezTo>
                              <a:pt x="682483" y="687963"/>
                              <a:pt x="681401" y="687675"/>
                              <a:pt x="680536" y="686810"/>
                            </a:cubicBezTo>
                            <a:lnTo>
                              <a:pt x="605033" y="611306"/>
                            </a:lnTo>
                            <a:cubicBezTo>
                              <a:pt x="603374" y="609576"/>
                              <a:pt x="603374" y="606763"/>
                              <a:pt x="605033" y="605105"/>
                            </a:cubicBezTo>
                            <a:cubicBezTo>
                              <a:pt x="606764" y="603446"/>
                              <a:pt x="609576" y="603446"/>
                              <a:pt x="611235" y="605105"/>
                            </a:cubicBezTo>
                            <a:lnTo>
                              <a:pt x="686738" y="680608"/>
                            </a:lnTo>
                            <a:cubicBezTo>
                              <a:pt x="688468" y="682266"/>
                              <a:pt x="688468" y="685151"/>
                              <a:pt x="686738" y="686810"/>
                            </a:cubicBezTo>
                            <a:cubicBezTo>
                              <a:pt x="685872" y="687675"/>
                              <a:pt x="684790" y="687963"/>
                              <a:pt x="683637" y="687963"/>
                            </a:cubicBezTo>
                            <a:close/>
                            <a:moveTo>
                              <a:pt x="532631" y="537174"/>
                            </a:moveTo>
                            <a:cubicBezTo>
                              <a:pt x="531477" y="537174"/>
                              <a:pt x="530684" y="536597"/>
                              <a:pt x="529530" y="535804"/>
                            </a:cubicBezTo>
                            <a:lnTo>
                              <a:pt x="454027" y="460301"/>
                            </a:lnTo>
                            <a:cubicBezTo>
                              <a:pt x="452368" y="458642"/>
                              <a:pt x="452368" y="455758"/>
                              <a:pt x="454027" y="454099"/>
                            </a:cubicBezTo>
                            <a:cubicBezTo>
                              <a:pt x="456046" y="452440"/>
                              <a:pt x="458570" y="452440"/>
                              <a:pt x="460229" y="454099"/>
                            </a:cubicBezTo>
                            <a:lnTo>
                              <a:pt x="535732" y="529602"/>
                            </a:lnTo>
                            <a:cubicBezTo>
                              <a:pt x="537390" y="531261"/>
                              <a:pt x="537390" y="534145"/>
                              <a:pt x="535732" y="535804"/>
                            </a:cubicBezTo>
                            <a:cubicBezTo>
                              <a:pt x="534866" y="536669"/>
                              <a:pt x="533713" y="537174"/>
                              <a:pt x="532631" y="537174"/>
                            </a:cubicBezTo>
                            <a:close/>
                            <a:moveTo>
                              <a:pt x="381913" y="386168"/>
                            </a:moveTo>
                            <a:cubicBezTo>
                              <a:pt x="380760" y="386168"/>
                              <a:pt x="379678" y="385591"/>
                              <a:pt x="378813" y="384726"/>
                            </a:cubicBezTo>
                            <a:lnTo>
                              <a:pt x="303310" y="309223"/>
                            </a:lnTo>
                            <a:cubicBezTo>
                              <a:pt x="301651" y="307564"/>
                              <a:pt x="301651" y="304680"/>
                              <a:pt x="303310" y="303021"/>
                            </a:cubicBezTo>
                            <a:cubicBezTo>
                              <a:pt x="305040" y="301290"/>
                              <a:pt x="307853" y="301290"/>
                              <a:pt x="309511" y="303021"/>
                            </a:cubicBezTo>
                            <a:lnTo>
                              <a:pt x="385014" y="378524"/>
                            </a:lnTo>
                            <a:cubicBezTo>
                              <a:pt x="386673" y="380255"/>
                              <a:pt x="386673" y="383067"/>
                              <a:pt x="385014" y="384726"/>
                            </a:cubicBezTo>
                            <a:cubicBezTo>
                              <a:pt x="384149" y="385591"/>
                              <a:pt x="382995" y="386168"/>
                              <a:pt x="381913" y="386168"/>
                            </a:cubicBezTo>
                            <a:close/>
                            <a:moveTo>
                              <a:pt x="230908" y="235162"/>
                            </a:moveTo>
                            <a:cubicBezTo>
                              <a:pt x="229754" y="235162"/>
                              <a:pt x="228672" y="234585"/>
                              <a:pt x="227807" y="234009"/>
                            </a:cubicBezTo>
                            <a:lnTo>
                              <a:pt x="152304" y="158505"/>
                            </a:lnTo>
                            <a:cubicBezTo>
                              <a:pt x="150645" y="156558"/>
                              <a:pt x="150645" y="153962"/>
                              <a:pt x="152304" y="152304"/>
                            </a:cubicBezTo>
                            <a:cubicBezTo>
                              <a:pt x="154035" y="150645"/>
                              <a:pt x="156847" y="150645"/>
                              <a:pt x="158506" y="152304"/>
                            </a:cubicBezTo>
                            <a:lnTo>
                              <a:pt x="234009" y="227518"/>
                            </a:lnTo>
                            <a:cubicBezTo>
                              <a:pt x="235667" y="229465"/>
                              <a:pt x="235667" y="232061"/>
                              <a:pt x="234009" y="234009"/>
                            </a:cubicBezTo>
                            <a:cubicBezTo>
                              <a:pt x="233143" y="234585"/>
                              <a:pt x="231989" y="235162"/>
                              <a:pt x="230908" y="235162"/>
                            </a:cubicBezTo>
                            <a:close/>
                            <a:moveTo>
                              <a:pt x="79902" y="84156"/>
                            </a:moveTo>
                            <a:cubicBezTo>
                              <a:pt x="78748" y="84156"/>
                              <a:pt x="77666" y="83868"/>
                              <a:pt x="76801" y="83003"/>
                            </a:cubicBezTo>
                            <a:lnTo>
                              <a:pt x="1298" y="7500"/>
                            </a:lnTo>
                            <a:cubicBezTo>
                              <a:pt x="-433" y="5841"/>
                              <a:pt x="-433" y="2956"/>
                              <a:pt x="1298" y="1298"/>
                            </a:cubicBezTo>
                            <a:cubicBezTo>
                              <a:pt x="2957" y="-433"/>
                              <a:pt x="5841" y="-433"/>
                              <a:pt x="7500" y="1298"/>
                            </a:cubicBezTo>
                            <a:lnTo>
                              <a:pt x="83003" y="76801"/>
                            </a:lnTo>
                            <a:cubicBezTo>
                              <a:pt x="84661" y="78531"/>
                              <a:pt x="84661" y="81344"/>
                              <a:pt x="83003" y="83003"/>
                            </a:cubicBezTo>
                            <a:cubicBezTo>
                              <a:pt x="82137" y="83868"/>
                              <a:pt x="80984" y="84156"/>
                              <a:pt x="79902" y="84156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984" name="Freeform: Shape 4983">
                        <a:extLst>
                          <a:ext uri="{FF2B5EF4-FFF2-40B4-BE49-F238E27FC236}">
                            <a16:creationId xmlns:a16="http://schemas.microsoft.com/office/drawing/2014/main" id="{D564A4CD-4B6C-8915-277C-E2D3B98222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20641" y="5469164"/>
                        <a:ext cx="107719" cy="125622"/>
                      </a:xfrm>
                      <a:custGeom>
                        <a:avLst/>
                        <a:gdLst>
                          <a:gd name="connsiteX0" fmla="*/ 41663 w 107719"/>
                          <a:gd name="connsiteY0" fmla="*/ 125622 h 125622"/>
                          <a:gd name="connsiteX1" fmla="*/ 38562 w 107719"/>
                          <a:gd name="connsiteY1" fmla="*/ 124468 h 125622"/>
                          <a:gd name="connsiteX2" fmla="*/ 1207 w 107719"/>
                          <a:gd name="connsiteY2" fmla="*/ 86825 h 125622"/>
                          <a:gd name="connsiteX3" fmla="*/ 919 w 107719"/>
                          <a:gd name="connsiteY3" fmla="*/ 81200 h 125622"/>
                          <a:gd name="connsiteX4" fmla="*/ 62576 w 107719"/>
                          <a:gd name="connsiteY4" fmla="*/ 1731 h 125622"/>
                          <a:gd name="connsiteX5" fmla="*/ 65677 w 107719"/>
                          <a:gd name="connsiteY5" fmla="*/ 0 h 125622"/>
                          <a:gd name="connsiteX6" fmla="*/ 69066 w 107719"/>
                          <a:gd name="connsiteY6" fmla="*/ 1442 h 125622"/>
                          <a:gd name="connsiteX7" fmla="*/ 106421 w 107719"/>
                          <a:gd name="connsiteY7" fmla="*/ 38797 h 125622"/>
                          <a:gd name="connsiteX8" fmla="*/ 106421 w 107719"/>
                          <a:gd name="connsiteY8" fmla="*/ 44999 h 125622"/>
                          <a:gd name="connsiteX9" fmla="*/ 100219 w 107719"/>
                          <a:gd name="connsiteY9" fmla="*/ 44999 h 125622"/>
                          <a:gd name="connsiteX10" fmla="*/ 66542 w 107719"/>
                          <a:gd name="connsiteY10" fmla="*/ 11034 h 125622"/>
                          <a:gd name="connsiteX11" fmla="*/ 10294 w 107719"/>
                          <a:gd name="connsiteY11" fmla="*/ 83435 h 125622"/>
                          <a:gd name="connsiteX12" fmla="*/ 44764 w 107719"/>
                          <a:gd name="connsiteY12" fmla="*/ 118194 h 125622"/>
                          <a:gd name="connsiteX13" fmla="*/ 44764 w 107719"/>
                          <a:gd name="connsiteY13" fmla="*/ 124396 h 125622"/>
                          <a:gd name="connsiteX14" fmla="*/ 41663 w 107719"/>
                          <a:gd name="connsiteY14" fmla="*/ 125550 h 1256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107719" h="125622">
                            <a:moveTo>
                              <a:pt x="41663" y="125622"/>
                            </a:moveTo>
                            <a:cubicBezTo>
                              <a:pt x="40509" y="125622"/>
                              <a:pt x="39428" y="125333"/>
                              <a:pt x="38562" y="124468"/>
                            </a:cubicBezTo>
                            <a:lnTo>
                              <a:pt x="1207" y="86825"/>
                            </a:lnTo>
                            <a:cubicBezTo>
                              <a:pt x="-235" y="85455"/>
                              <a:pt x="-451" y="82859"/>
                              <a:pt x="919" y="81200"/>
                            </a:cubicBezTo>
                            <a:lnTo>
                              <a:pt x="62576" y="1731"/>
                            </a:lnTo>
                            <a:cubicBezTo>
                              <a:pt x="63441" y="866"/>
                              <a:pt x="64595" y="0"/>
                              <a:pt x="65677" y="0"/>
                            </a:cubicBezTo>
                            <a:cubicBezTo>
                              <a:pt x="67119" y="0"/>
                              <a:pt x="68201" y="577"/>
                              <a:pt x="69066" y="1442"/>
                            </a:cubicBezTo>
                            <a:lnTo>
                              <a:pt x="106421" y="38797"/>
                            </a:lnTo>
                            <a:cubicBezTo>
                              <a:pt x="108152" y="40528"/>
                              <a:pt x="108152" y="43340"/>
                              <a:pt x="106421" y="44999"/>
                            </a:cubicBezTo>
                            <a:cubicBezTo>
                              <a:pt x="104690" y="46730"/>
                              <a:pt x="101878" y="46730"/>
                              <a:pt x="100219" y="44999"/>
                            </a:cubicBezTo>
                            <a:lnTo>
                              <a:pt x="66542" y="11034"/>
                            </a:lnTo>
                            <a:lnTo>
                              <a:pt x="10294" y="83435"/>
                            </a:lnTo>
                            <a:lnTo>
                              <a:pt x="44764" y="118194"/>
                            </a:lnTo>
                            <a:cubicBezTo>
                              <a:pt x="46495" y="119925"/>
                              <a:pt x="46495" y="122737"/>
                              <a:pt x="44764" y="124396"/>
                            </a:cubicBezTo>
                            <a:cubicBezTo>
                              <a:pt x="43899" y="125262"/>
                              <a:pt x="42817" y="125550"/>
                              <a:pt x="41663" y="12555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985" name="Freeform: Shape 4984">
                        <a:extLst>
                          <a:ext uri="{FF2B5EF4-FFF2-40B4-BE49-F238E27FC236}">
                            <a16:creationId xmlns:a16="http://schemas.microsoft.com/office/drawing/2014/main" id="{BB8D8C87-A84F-235D-BAA1-B11B7D6CB3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36202" y="5664114"/>
                        <a:ext cx="869653" cy="869879"/>
                      </a:xfrm>
                      <a:custGeom>
                        <a:avLst/>
                        <a:gdLst>
                          <a:gd name="connsiteX0" fmla="*/ 865309 w 869653"/>
                          <a:gd name="connsiteY0" fmla="*/ 869879 h 869879"/>
                          <a:gd name="connsiteX1" fmla="*/ 862208 w 869653"/>
                          <a:gd name="connsiteY1" fmla="*/ 868437 h 869879"/>
                          <a:gd name="connsiteX2" fmla="*/ 783893 w 869653"/>
                          <a:gd name="connsiteY2" fmla="*/ 790121 h 869879"/>
                          <a:gd name="connsiteX3" fmla="*/ 783893 w 869653"/>
                          <a:gd name="connsiteY3" fmla="*/ 783920 h 869879"/>
                          <a:gd name="connsiteX4" fmla="*/ 790094 w 869653"/>
                          <a:gd name="connsiteY4" fmla="*/ 783920 h 869879"/>
                          <a:gd name="connsiteX5" fmla="*/ 868410 w 869653"/>
                          <a:gd name="connsiteY5" fmla="*/ 862235 h 869879"/>
                          <a:gd name="connsiteX6" fmla="*/ 868410 w 869653"/>
                          <a:gd name="connsiteY6" fmla="*/ 868437 h 869879"/>
                          <a:gd name="connsiteX7" fmla="*/ 865309 w 869653"/>
                          <a:gd name="connsiteY7" fmla="*/ 869879 h 869879"/>
                          <a:gd name="connsiteX8" fmla="*/ 708606 w 869653"/>
                          <a:gd name="connsiteY8" fmla="*/ 713176 h 869879"/>
                          <a:gd name="connsiteX9" fmla="*/ 705505 w 869653"/>
                          <a:gd name="connsiteY9" fmla="*/ 712022 h 869879"/>
                          <a:gd name="connsiteX10" fmla="*/ 627406 w 869653"/>
                          <a:gd name="connsiteY10" fmla="*/ 633707 h 869879"/>
                          <a:gd name="connsiteX11" fmla="*/ 627406 w 869653"/>
                          <a:gd name="connsiteY11" fmla="*/ 627505 h 869879"/>
                          <a:gd name="connsiteX12" fmla="*/ 633608 w 869653"/>
                          <a:gd name="connsiteY12" fmla="*/ 627505 h 869879"/>
                          <a:gd name="connsiteX13" fmla="*/ 711707 w 869653"/>
                          <a:gd name="connsiteY13" fmla="*/ 705821 h 869879"/>
                          <a:gd name="connsiteX14" fmla="*/ 711707 w 869653"/>
                          <a:gd name="connsiteY14" fmla="*/ 712022 h 869879"/>
                          <a:gd name="connsiteX15" fmla="*/ 708606 w 869653"/>
                          <a:gd name="connsiteY15" fmla="*/ 713176 h 869879"/>
                          <a:gd name="connsiteX16" fmla="*/ 552192 w 869653"/>
                          <a:gd name="connsiteY16" fmla="*/ 556762 h 869879"/>
                          <a:gd name="connsiteX17" fmla="*/ 549091 w 869653"/>
                          <a:gd name="connsiteY17" fmla="*/ 555320 h 869879"/>
                          <a:gd name="connsiteX18" fmla="*/ 470775 w 869653"/>
                          <a:gd name="connsiteY18" fmla="*/ 477293 h 869879"/>
                          <a:gd name="connsiteX19" fmla="*/ 470775 w 869653"/>
                          <a:gd name="connsiteY19" fmla="*/ 471091 h 869879"/>
                          <a:gd name="connsiteX20" fmla="*/ 476977 w 869653"/>
                          <a:gd name="connsiteY20" fmla="*/ 471091 h 869879"/>
                          <a:gd name="connsiteX21" fmla="*/ 555293 w 869653"/>
                          <a:gd name="connsiteY21" fmla="*/ 549190 h 869879"/>
                          <a:gd name="connsiteX22" fmla="*/ 555293 w 869653"/>
                          <a:gd name="connsiteY22" fmla="*/ 555392 h 869879"/>
                          <a:gd name="connsiteX23" fmla="*/ 552192 w 869653"/>
                          <a:gd name="connsiteY23" fmla="*/ 556834 h 869879"/>
                          <a:gd name="connsiteX24" fmla="*/ 395777 w 869653"/>
                          <a:gd name="connsiteY24" fmla="*/ 400059 h 869879"/>
                          <a:gd name="connsiteX25" fmla="*/ 392388 w 869653"/>
                          <a:gd name="connsiteY25" fmla="*/ 398905 h 869879"/>
                          <a:gd name="connsiteX26" fmla="*/ 314361 w 869653"/>
                          <a:gd name="connsiteY26" fmla="*/ 320590 h 869879"/>
                          <a:gd name="connsiteX27" fmla="*/ 314361 w 869653"/>
                          <a:gd name="connsiteY27" fmla="*/ 314388 h 869879"/>
                          <a:gd name="connsiteX28" fmla="*/ 320563 w 869653"/>
                          <a:gd name="connsiteY28" fmla="*/ 314388 h 869879"/>
                          <a:gd name="connsiteX29" fmla="*/ 398878 w 869653"/>
                          <a:gd name="connsiteY29" fmla="*/ 392704 h 869879"/>
                          <a:gd name="connsiteX30" fmla="*/ 398878 w 869653"/>
                          <a:gd name="connsiteY30" fmla="*/ 398905 h 869879"/>
                          <a:gd name="connsiteX31" fmla="*/ 395777 w 869653"/>
                          <a:gd name="connsiteY31" fmla="*/ 400059 h 869879"/>
                          <a:gd name="connsiteX32" fmla="*/ 239075 w 869653"/>
                          <a:gd name="connsiteY32" fmla="*/ 243645 h 869879"/>
                          <a:gd name="connsiteX33" fmla="*/ 235974 w 869653"/>
                          <a:gd name="connsiteY33" fmla="*/ 242203 h 869879"/>
                          <a:gd name="connsiteX34" fmla="*/ 157658 w 869653"/>
                          <a:gd name="connsiteY34" fmla="*/ 164176 h 869879"/>
                          <a:gd name="connsiteX35" fmla="*/ 157658 w 869653"/>
                          <a:gd name="connsiteY35" fmla="*/ 157974 h 869879"/>
                          <a:gd name="connsiteX36" fmla="*/ 163860 w 869653"/>
                          <a:gd name="connsiteY36" fmla="*/ 157974 h 869879"/>
                          <a:gd name="connsiteX37" fmla="*/ 242175 w 869653"/>
                          <a:gd name="connsiteY37" fmla="*/ 236001 h 869879"/>
                          <a:gd name="connsiteX38" fmla="*/ 242175 w 869653"/>
                          <a:gd name="connsiteY38" fmla="*/ 242203 h 869879"/>
                          <a:gd name="connsiteX39" fmla="*/ 239075 w 869653"/>
                          <a:gd name="connsiteY39" fmla="*/ 243645 h 869879"/>
                          <a:gd name="connsiteX40" fmla="*/ 82660 w 869653"/>
                          <a:gd name="connsiteY40" fmla="*/ 87230 h 869879"/>
                          <a:gd name="connsiteX41" fmla="*/ 79559 w 869653"/>
                          <a:gd name="connsiteY41" fmla="*/ 85860 h 869879"/>
                          <a:gd name="connsiteX42" fmla="*/ 1244 w 869653"/>
                          <a:gd name="connsiteY42" fmla="*/ 7473 h 869879"/>
                          <a:gd name="connsiteX43" fmla="*/ 1244 w 869653"/>
                          <a:gd name="connsiteY43" fmla="*/ 1271 h 869879"/>
                          <a:gd name="connsiteX44" fmla="*/ 7446 w 869653"/>
                          <a:gd name="connsiteY44" fmla="*/ 1271 h 869879"/>
                          <a:gd name="connsiteX45" fmla="*/ 85761 w 869653"/>
                          <a:gd name="connsiteY45" fmla="*/ 79586 h 869879"/>
                          <a:gd name="connsiteX46" fmla="*/ 85761 w 869653"/>
                          <a:gd name="connsiteY46" fmla="*/ 85788 h 869879"/>
                          <a:gd name="connsiteX47" fmla="*/ 82660 w 869653"/>
                          <a:gd name="connsiteY47" fmla="*/ 87159 h 8698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</a:cxnLst>
                        <a:rect l="l" t="t" r="r" b="b"/>
                        <a:pathLst>
                          <a:path w="869653" h="869879">
                            <a:moveTo>
                              <a:pt x="865309" y="869879"/>
                            </a:moveTo>
                            <a:cubicBezTo>
                              <a:pt x="864155" y="869879"/>
                              <a:pt x="863073" y="869302"/>
                              <a:pt x="862208" y="868437"/>
                            </a:cubicBezTo>
                            <a:lnTo>
                              <a:pt x="783893" y="790121"/>
                            </a:lnTo>
                            <a:cubicBezTo>
                              <a:pt x="782162" y="788391"/>
                              <a:pt x="782162" y="785578"/>
                              <a:pt x="783893" y="783920"/>
                            </a:cubicBezTo>
                            <a:cubicBezTo>
                              <a:pt x="785551" y="782261"/>
                              <a:pt x="788436" y="782261"/>
                              <a:pt x="790094" y="783920"/>
                            </a:cubicBezTo>
                            <a:lnTo>
                              <a:pt x="868410" y="862235"/>
                            </a:lnTo>
                            <a:cubicBezTo>
                              <a:pt x="870068" y="863966"/>
                              <a:pt x="870068" y="866778"/>
                              <a:pt x="868410" y="868437"/>
                            </a:cubicBezTo>
                            <a:cubicBezTo>
                              <a:pt x="867544" y="869302"/>
                              <a:pt x="866390" y="869879"/>
                              <a:pt x="865309" y="869879"/>
                            </a:cubicBezTo>
                            <a:close/>
                            <a:moveTo>
                              <a:pt x="708606" y="713176"/>
                            </a:moveTo>
                            <a:cubicBezTo>
                              <a:pt x="707452" y="713176"/>
                              <a:pt x="706659" y="712888"/>
                              <a:pt x="705505" y="712022"/>
                            </a:cubicBezTo>
                            <a:lnTo>
                              <a:pt x="627406" y="633707"/>
                            </a:lnTo>
                            <a:cubicBezTo>
                              <a:pt x="625748" y="631976"/>
                              <a:pt x="625748" y="629164"/>
                              <a:pt x="627406" y="627505"/>
                            </a:cubicBezTo>
                            <a:cubicBezTo>
                              <a:pt x="629065" y="625847"/>
                              <a:pt x="631949" y="625774"/>
                              <a:pt x="633608" y="627505"/>
                            </a:cubicBezTo>
                            <a:lnTo>
                              <a:pt x="711707" y="705821"/>
                            </a:lnTo>
                            <a:cubicBezTo>
                              <a:pt x="713365" y="707479"/>
                              <a:pt x="713365" y="710364"/>
                              <a:pt x="711707" y="712022"/>
                            </a:cubicBezTo>
                            <a:cubicBezTo>
                              <a:pt x="710842" y="712888"/>
                              <a:pt x="709688" y="713176"/>
                              <a:pt x="708606" y="713176"/>
                            </a:cubicBezTo>
                            <a:close/>
                            <a:moveTo>
                              <a:pt x="552192" y="556762"/>
                            </a:moveTo>
                            <a:cubicBezTo>
                              <a:pt x="551038" y="556762"/>
                              <a:pt x="549956" y="556185"/>
                              <a:pt x="549091" y="555320"/>
                            </a:cubicBezTo>
                            <a:lnTo>
                              <a:pt x="470775" y="477293"/>
                            </a:lnTo>
                            <a:cubicBezTo>
                              <a:pt x="469117" y="475634"/>
                              <a:pt x="469117" y="472750"/>
                              <a:pt x="470775" y="471091"/>
                            </a:cubicBezTo>
                            <a:cubicBezTo>
                              <a:pt x="472506" y="469432"/>
                              <a:pt x="475319" y="469432"/>
                              <a:pt x="476977" y="471091"/>
                            </a:cubicBezTo>
                            <a:lnTo>
                              <a:pt x="555293" y="549190"/>
                            </a:lnTo>
                            <a:cubicBezTo>
                              <a:pt x="557023" y="550849"/>
                              <a:pt x="557023" y="553733"/>
                              <a:pt x="555293" y="555392"/>
                            </a:cubicBezTo>
                            <a:cubicBezTo>
                              <a:pt x="554427" y="556257"/>
                              <a:pt x="553345" y="556834"/>
                              <a:pt x="552192" y="556834"/>
                            </a:cubicBezTo>
                            <a:close/>
                            <a:moveTo>
                              <a:pt x="395777" y="400059"/>
                            </a:moveTo>
                            <a:cubicBezTo>
                              <a:pt x="394623" y="400059"/>
                              <a:pt x="393542" y="399771"/>
                              <a:pt x="392388" y="398905"/>
                            </a:cubicBezTo>
                            <a:lnTo>
                              <a:pt x="314361" y="320590"/>
                            </a:lnTo>
                            <a:cubicBezTo>
                              <a:pt x="312630" y="318859"/>
                              <a:pt x="312630" y="316047"/>
                              <a:pt x="314361" y="314388"/>
                            </a:cubicBezTo>
                            <a:cubicBezTo>
                              <a:pt x="316020" y="312730"/>
                              <a:pt x="318904" y="312730"/>
                              <a:pt x="320563" y="314388"/>
                            </a:cubicBezTo>
                            <a:lnTo>
                              <a:pt x="398878" y="392704"/>
                            </a:lnTo>
                            <a:cubicBezTo>
                              <a:pt x="400537" y="394434"/>
                              <a:pt x="400537" y="397247"/>
                              <a:pt x="398878" y="398905"/>
                            </a:cubicBezTo>
                            <a:cubicBezTo>
                              <a:pt x="398013" y="399771"/>
                              <a:pt x="396859" y="400059"/>
                              <a:pt x="395777" y="400059"/>
                            </a:cubicBezTo>
                            <a:close/>
                            <a:moveTo>
                              <a:pt x="239075" y="243645"/>
                            </a:moveTo>
                            <a:cubicBezTo>
                              <a:pt x="237921" y="243645"/>
                              <a:pt x="236839" y="243068"/>
                              <a:pt x="235974" y="242203"/>
                            </a:cubicBezTo>
                            <a:lnTo>
                              <a:pt x="157658" y="164176"/>
                            </a:lnTo>
                            <a:cubicBezTo>
                              <a:pt x="155928" y="162445"/>
                              <a:pt x="155928" y="159633"/>
                              <a:pt x="157658" y="157974"/>
                            </a:cubicBezTo>
                            <a:cubicBezTo>
                              <a:pt x="159605" y="156243"/>
                              <a:pt x="162201" y="156243"/>
                              <a:pt x="163860" y="157974"/>
                            </a:cubicBezTo>
                            <a:lnTo>
                              <a:pt x="242175" y="236001"/>
                            </a:lnTo>
                            <a:cubicBezTo>
                              <a:pt x="243834" y="237948"/>
                              <a:pt x="243834" y="240544"/>
                              <a:pt x="242175" y="242203"/>
                            </a:cubicBezTo>
                            <a:cubicBezTo>
                              <a:pt x="241310" y="243068"/>
                              <a:pt x="240156" y="243645"/>
                              <a:pt x="239075" y="243645"/>
                            </a:cubicBezTo>
                            <a:close/>
                            <a:moveTo>
                              <a:pt x="82660" y="87230"/>
                            </a:moveTo>
                            <a:cubicBezTo>
                              <a:pt x="81506" y="87230"/>
                              <a:pt x="80425" y="86654"/>
                              <a:pt x="79559" y="85860"/>
                            </a:cubicBezTo>
                            <a:lnTo>
                              <a:pt x="1244" y="7473"/>
                            </a:lnTo>
                            <a:cubicBezTo>
                              <a:pt x="-415" y="5814"/>
                              <a:pt x="-415" y="2930"/>
                              <a:pt x="1244" y="1271"/>
                            </a:cubicBezTo>
                            <a:cubicBezTo>
                              <a:pt x="2903" y="-387"/>
                              <a:pt x="5787" y="-460"/>
                              <a:pt x="7446" y="1271"/>
                            </a:cubicBezTo>
                            <a:lnTo>
                              <a:pt x="85761" y="79586"/>
                            </a:lnTo>
                            <a:cubicBezTo>
                              <a:pt x="87492" y="81245"/>
                              <a:pt x="87492" y="84129"/>
                              <a:pt x="85761" y="85788"/>
                            </a:cubicBezTo>
                            <a:cubicBezTo>
                              <a:pt x="84896" y="86654"/>
                              <a:pt x="83814" y="87159"/>
                              <a:pt x="82660" y="87159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986" name="Freeform: Shape 4985">
                        <a:extLst>
                          <a:ext uri="{FF2B5EF4-FFF2-40B4-BE49-F238E27FC236}">
                            <a16:creationId xmlns:a16="http://schemas.microsoft.com/office/drawing/2014/main" id="{E4BA9684-5431-3A7E-FBBA-A3900FA3B3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5265" y="6588976"/>
                        <a:ext cx="57474" cy="60398"/>
                      </a:xfrm>
                      <a:custGeom>
                        <a:avLst/>
                        <a:gdLst>
                          <a:gd name="connsiteX0" fmla="*/ 41916 w 57474"/>
                          <a:gd name="connsiteY0" fmla="*/ 60399 h 60398"/>
                          <a:gd name="connsiteX1" fmla="*/ 38815 w 57474"/>
                          <a:gd name="connsiteY1" fmla="*/ 59245 h 60398"/>
                          <a:gd name="connsiteX2" fmla="*/ 1460 w 57474"/>
                          <a:gd name="connsiteY2" fmla="*/ 21890 h 60398"/>
                          <a:gd name="connsiteX3" fmla="*/ 1460 w 57474"/>
                          <a:gd name="connsiteY3" fmla="*/ 15688 h 60398"/>
                          <a:gd name="connsiteX4" fmla="*/ 7662 w 57474"/>
                          <a:gd name="connsiteY4" fmla="*/ 15688 h 60398"/>
                          <a:gd name="connsiteX5" fmla="*/ 39320 w 57474"/>
                          <a:gd name="connsiteY5" fmla="*/ 47346 h 60398"/>
                          <a:gd name="connsiteX6" fmla="*/ 48911 w 57474"/>
                          <a:gd name="connsiteY6" fmla="*/ 3501 h 60398"/>
                          <a:gd name="connsiteX7" fmla="*/ 53959 w 57474"/>
                          <a:gd name="connsiteY7" fmla="*/ 112 h 60398"/>
                          <a:gd name="connsiteX8" fmla="*/ 57348 w 57474"/>
                          <a:gd name="connsiteY8" fmla="*/ 5521 h 60398"/>
                          <a:gd name="connsiteX9" fmla="*/ 46026 w 57474"/>
                          <a:gd name="connsiteY9" fmla="*/ 57009 h 60398"/>
                          <a:gd name="connsiteX10" fmla="*/ 42926 w 57474"/>
                          <a:gd name="connsiteY10" fmla="*/ 60399 h 60398"/>
                          <a:gd name="connsiteX11" fmla="*/ 41772 w 57474"/>
                          <a:gd name="connsiteY11" fmla="*/ 60399 h 603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57474" h="60398">
                            <a:moveTo>
                              <a:pt x="41916" y="60399"/>
                            </a:moveTo>
                            <a:cubicBezTo>
                              <a:pt x="40762" y="60399"/>
                              <a:pt x="39680" y="60111"/>
                              <a:pt x="38815" y="59245"/>
                            </a:cubicBezTo>
                            <a:lnTo>
                              <a:pt x="1460" y="21890"/>
                            </a:lnTo>
                            <a:cubicBezTo>
                              <a:pt x="-487" y="20232"/>
                              <a:pt x="-487" y="17347"/>
                              <a:pt x="1460" y="15688"/>
                            </a:cubicBezTo>
                            <a:cubicBezTo>
                              <a:pt x="3191" y="14030"/>
                              <a:pt x="5715" y="14030"/>
                              <a:pt x="7662" y="15688"/>
                            </a:cubicBezTo>
                            <a:lnTo>
                              <a:pt x="39320" y="47346"/>
                            </a:lnTo>
                            <a:lnTo>
                              <a:pt x="48911" y="3501"/>
                            </a:lnTo>
                            <a:cubicBezTo>
                              <a:pt x="49488" y="1266"/>
                              <a:pt x="51723" y="-465"/>
                              <a:pt x="53959" y="112"/>
                            </a:cubicBezTo>
                            <a:cubicBezTo>
                              <a:pt x="56483" y="689"/>
                              <a:pt x="57925" y="2924"/>
                              <a:pt x="57348" y="5521"/>
                            </a:cubicBezTo>
                            <a:lnTo>
                              <a:pt x="46026" y="57009"/>
                            </a:lnTo>
                            <a:cubicBezTo>
                              <a:pt x="45738" y="58740"/>
                              <a:pt x="44296" y="59822"/>
                              <a:pt x="42926" y="60399"/>
                            </a:cubicBezTo>
                            <a:lnTo>
                              <a:pt x="41772" y="60399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4987" name="Freeform: Shape 4986">
                      <a:extLst>
                        <a:ext uri="{FF2B5EF4-FFF2-40B4-BE49-F238E27FC236}">
                          <a16:creationId xmlns:a16="http://schemas.microsoft.com/office/drawing/2014/main" id="{9BAF9909-8863-8BC3-29F6-756DDAE79D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2601" y="6525195"/>
                      <a:ext cx="4202130" cy="124179"/>
                    </a:xfrm>
                    <a:custGeom>
                      <a:avLst/>
                      <a:gdLst>
                        <a:gd name="connsiteX0" fmla="*/ 4580 w 4202130"/>
                        <a:gd name="connsiteY0" fmla="*/ 124180 h 124179"/>
                        <a:gd name="connsiteX1" fmla="*/ 3426 w 4202130"/>
                        <a:gd name="connsiteY1" fmla="*/ 124180 h 124179"/>
                        <a:gd name="connsiteX2" fmla="*/ 37 w 4202130"/>
                        <a:gd name="connsiteY2" fmla="*/ 118843 h 124179"/>
                        <a:gd name="connsiteX3" fmla="*/ 22969 w 4202130"/>
                        <a:gd name="connsiteY3" fmla="*/ 15865 h 124179"/>
                        <a:gd name="connsiteX4" fmla="*/ 28377 w 4202130"/>
                        <a:gd name="connsiteY4" fmla="*/ 12476 h 124179"/>
                        <a:gd name="connsiteX5" fmla="*/ 31767 w 4202130"/>
                        <a:gd name="connsiteY5" fmla="*/ 17596 h 124179"/>
                        <a:gd name="connsiteX6" fmla="*/ 8834 w 4202130"/>
                        <a:gd name="connsiteY6" fmla="*/ 120790 h 124179"/>
                        <a:gd name="connsiteX7" fmla="*/ 4580 w 4202130"/>
                        <a:gd name="connsiteY7" fmla="*/ 124180 h 124179"/>
                        <a:gd name="connsiteX8" fmla="*/ 4162792 w 4202130"/>
                        <a:gd name="connsiteY8" fmla="*/ 124180 h 124179"/>
                        <a:gd name="connsiteX9" fmla="*/ 4057290 w 4202130"/>
                        <a:gd name="connsiteY9" fmla="*/ 124180 h 124179"/>
                        <a:gd name="connsiteX10" fmla="*/ 4052747 w 4202130"/>
                        <a:gd name="connsiteY10" fmla="*/ 119925 h 124179"/>
                        <a:gd name="connsiteX11" fmla="*/ 4057290 w 4202130"/>
                        <a:gd name="connsiteY11" fmla="*/ 115382 h 124179"/>
                        <a:gd name="connsiteX12" fmla="*/ 4162792 w 4202130"/>
                        <a:gd name="connsiteY12" fmla="*/ 115382 h 124179"/>
                        <a:gd name="connsiteX13" fmla="*/ 4167336 w 4202130"/>
                        <a:gd name="connsiteY13" fmla="*/ 119925 h 124179"/>
                        <a:gd name="connsiteX14" fmla="*/ 4162792 w 4202130"/>
                        <a:gd name="connsiteY14" fmla="*/ 124180 h 124179"/>
                        <a:gd name="connsiteX15" fmla="*/ 3951572 w 4202130"/>
                        <a:gd name="connsiteY15" fmla="*/ 124180 h 124179"/>
                        <a:gd name="connsiteX16" fmla="*/ 3845781 w 4202130"/>
                        <a:gd name="connsiteY16" fmla="*/ 124180 h 124179"/>
                        <a:gd name="connsiteX17" fmla="*/ 3841526 w 4202130"/>
                        <a:gd name="connsiteY17" fmla="*/ 119925 h 124179"/>
                        <a:gd name="connsiteX18" fmla="*/ 3845781 w 4202130"/>
                        <a:gd name="connsiteY18" fmla="*/ 115382 h 124179"/>
                        <a:gd name="connsiteX19" fmla="*/ 3951572 w 4202130"/>
                        <a:gd name="connsiteY19" fmla="*/ 115382 h 124179"/>
                        <a:gd name="connsiteX20" fmla="*/ 3955827 w 4202130"/>
                        <a:gd name="connsiteY20" fmla="*/ 119925 h 124179"/>
                        <a:gd name="connsiteX21" fmla="*/ 3951572 w 4202130"/>
                        <a:gd name="connsiteY21" fmla="*/ 124180 h 124179"/>
                        <a:gd name="connsiteX22" fmla="*/ 3739990 w 4202130"/>
                        <a:gd name="connsiteY22" fmla="*/ 124180 h 124179"/>
                        <a:gd name="connsiteX23" fmla="*/ 3634489 w 4202130"/>
                        <a:gd name="connsiteY23" fmla="*/ 124180 h 124179"/>
                        <a:gd name="connsiteX24" fmla="*/ 3629945 w 4202130"/>
                        <a:gd name="connsiteY24" fmla="*/ 119925 h 124179"/>
                        <a:gd name="connsiteX25" fmla="*/ 3634489 w 4202130"/>
                        <a:gd name="connsiteY25" fmla="*/ 115382 h 124179"/>
                        <a:gd name="connsiteX26" fmla="*/ 3739990 w 4202130"/>
                        <a:gd name="connsiteY26" fmla="*/ 115382 h 124179"/>
                        <a:gd name="connsiteX27" fmla="*/ 3744534 w 4202130"/>
                        <a:gd name="connsiteY27" fmla="*/ 119925 h 124179"/>
                        <a:gd name="connsiteX28" fmla="*/ 3739990 w 4202130"/>
                        <a:gd name="connsiteY28" fmla="*/ 124180 h 124179"/>
                        <a:gd name="connsiteX29" fmla="*/ 3528698 w 4202130"/>
                        <a:gd name="connsiteY29" fmla="*/ 124180 h 124179"/>
                        <a:gd name="connsiteX30" fmla="*/ 3422907 w 4202130"/>
                        <a:gd name="connsiteY30" fmla="*/ 124180 h 124179"/>
                        <a:gd name="connsiteX31" fmla="*/ 3418652 w 4202130"/>
                        <a:gd name="connsiteY31" fmla="*/ 119925 h 124179"/>
                        <a:gd name="connsiteX32" fmla="*/ 3422907 w 4202130"/>
                        <a:gd name="connsiteY32" fmla="*/ 115382 h 124179"/>
                        <a:gd name="connsiteX33" fmla="*/ 3528698 w 4202130"/>
                        <a:gd name="connsiteY33" fmla="*/ 115382 h 124179"/>
                        <a:gd name="connsiteX34" fmla="*/ 3533241 w 4202130"/>
                        <a:gd name="connsiteY34" fmla="*/ 119925 h 124179"/>
                        <a:gd name="connsiteX35" fmla="*/ 3528698 w 4202130"/>
                        <a:gd name="connsiteY35" fmla="*/ 124180 h 124179"/>
                        <a:gd name="connsiteX36" fmla="*/ 3317405 w 4202130"/>
                        <a:gd name="connsiteY36" fmla="*/ 124180 h 124179"/>
                        <a:gd name="connsiteX37" fmla="*/ 3211615 w 4202130"/>
                        <a:gd name="connsiteY37" fmla="*/ 124180 h 124179"/>
                        <a:gd name="connsiteX38" fmla="*/ 3207071 w 4202130"/>
                        <a:gd name="connsiteY38" fmla="*/ 119925 h 124179"/>
                        <a:gd name="connsiteX39" fmla="*/ 3211615 w 4202130"/>
                        <a:gd name="connsiteY39" fmla="*/ 115382 h 124179"/>
                        <a:gd name="connsiteX40" fmla="*/ 3317405 w 4202130"/>
                        <a:gd name="connsiteY40" fmla="*/ 115382 h 124179"/>
                        <a:gd name="connsiteX41" fmla="*/ 3321660 w 4202130"/>
                        <a:gd name="connsiteY41" fmla="*/ 119925 h 124179"/>
                        <a:gd name="connsiteX42" fmla="*/ 3317405 w 4202130"/>
                        <a:gd name="connsiteY42" fmla="*/ 124180 h 124179"/>
                        <a:gd name="connsiteX43" fmla="*/ 3105824 w 4202130"/>
                        <a:gd name="connsiteY43" fmla="*/ 124180 h 124179"/>
                        <a:gd name="connsiteX44" fmla="*/ 3000033 w 4202130"/>
                        <a:gd name="connsiteY44" fmla="*/ 124180 h 124179"/>
                        <a:gd name="connsiteX45" fmla="*/ 2995779 w 4202130"/>
                        <a:gd name="connsiteY45" fmla="*/ 119925 h 124179"/>
                        <a:gd name="connsiteX46" fmla="*/ 3000033 w 4202130"/>
                        <a:gd name="connsiteY46" fmla="*/ 115382 h 124179"/>
                        <a:gd name="connsiteX47" fmla="*/ 3105824 w 4202130"/>
                        <a:gd name="connsiteY47" fmla="*/ 115382 h 124179"/>
                        <a:gd name="connsiteX48" fmla="*/ 3110367 w 4202130"/>
                        <a:gd name="connsiteY48" fmla="*/ 119925 h 124179"/>
                        <a:gd name="connsiteX49" fmla="*/ 3105824 w 4202130"/>
                        <a:gd name="connsiteY49" fmla="*/ 124180 h 124179"/>
                        <a:gd name="connsiteX50" fmla="*/ 2894531 w 4202130"/>
                        <a:gd name="connsiteY50" fmla="*/ 124180 h 124179"/>
                        <a:gd name="connsiteX51" fmla="*/ 2788741 w 4202130"/>
                        <a:gd name="connsiteY51" fmla="*/ 124180 h 124179"/>
                        <a:gd name="connsiteX52" fmla="*/ 2784197 w 4202130"/>
                        <a:gd name="connsiteY52" fmla="*/ 119925 h 124179"/>
                        <a:gd name="connsiteX53" fmla="*/ 2788741 w 4202130"/>
                        <a:gd name="connsiteY53" fmla="*/ 115382 h 124179"/>
                        <a:gd name="connsiteX54" fmla="*/ 2894531 w 4202130"/>
                        <a:gd name="connsiteY54" fmla="*/ 115382 h 124179"/>
                        <a:gd name="connsiteX55" fmla="*/ 2898786 w 4202130"/>
                        <a:gd name="connsiteY55" fmla="*/ 119925 h 124179"/>
                        <a:gd name="connsiteX56" fmla="*/ 2894531 w 4202130"/>
                        <a:gd name="connsiteY56" fmla="*/ 124180 h 124179"/>
                        <a:gd name="connsiteX57" fmla="*/ 2683022 w 4202130"/>
                        <a:gd name="connsiteY57" fmla="*/ 124180 h 124179"/>
                        <a:gd name="connsiteX58" fmla="*/ 2577520 w 4202130"/>
                        <a:gd name="connsiteY58" fmla="*/ 124180 h 124179"/>
                        <a:gd name="connsiteX59" fmla="*/ 2572977 w 4202130"/>
                        <a:gd name="connsiteY59" fmla="*/ 119925 h 124179"/>
                        <a:gd name="connsiteX60" fmla="*/ 2577520 w 4202130"/>
                        <a:gd name="connsiteY60" fmla="*/ 115382 h 124179"/>
                        <a:gd name="connsiteX61" fmla="*/ 2683022 w 4202130"/>
                        <a:gd name="connsiteY61" fmla="*/ 115382 h 124179"/>
                        <a:gd name="connsiteX62" fmla="*/ 2687565 w 4202130"/>
                        <a:gd name="connsiteY62" fmla="*/ 119925 h 124179"/>
                        <a:gd name="connsiteX63" fmla="*/ 2683022 w 4202130"/>
                        <a:gd name="connsiteY63" fmla="*/ 124180 h 124179"/>
                        <a:gd name="connsiteX64" fmla="*/ 2471729 w 4202130"/>
                        <a:gd name="connsiteY64" fmla="*/ 124180 h 124179"/>
                        <a:gd name="connsiteX65" fmla="*/ 2365939 w 4202130"/>
                        <a:gd name="connsiteY65" fmla="*/ 124180 h 124179"/>
                        <a:gd name="connsiteX66" fmla="*/ 2361684 w 4202130"/>
                        <a:gd name="connsiteY66" fmla="*/ 119925 h 124179"/>
                        <a:gd name="connsiteX67" fmla="*/ 2365939 w 4202130"/>
                        <a:gd name="connsiteY67" fmla="*/ 115382 h 124179"/>
                        <a:gd name="connsiteX68" fmla="*/ 2471729 w 4202130"/>
                        <a:gd name="connsiteY68" fmla="*/ 115382 h 124179"/>
                        <a:gd name="connsiteX69" fmla="*/ 2475984 w 4202130"/>
                        <a:gd name="connsiteY69" fmla="*/ 119925 h 124179"/>
                        <a:gd name="connsiteX70" fmla="*/ 2471729 w 4202130"/>
                        <a:gd name="connsiteY70" fmla="*/ 124180 h 124179"/>
                        <a:gd name="connsiteX71" fmla="*/ 2260148 w 4202130"/>
                        <a:gd name="connsiteY71" fmla="*/ 124180 h 124179"/>
                        <a:gd name="connsiteX72" fmla="*/ 2154646 w 4202130"/>
                        <a:gd name="connsiteY72" fmla="*/ 124180 h 124179"/>
                        <a:gd name="connsiteX73" fmla="*/ 2150103 w 4202130"/>
                        <a:gd name="connsiteY73" fmla="*/ 119925 h 124179"/>
                        <a:gd name="connsiteX74" fmla="*/ 2154646 w 4202130"/>
                        <a:gd name="connsiteY74" fmla="*/ 115382 h 124179"/>
                        <a:gd name="connsiteX75" fmla="*/ 2260148 w 4202130"/>
                        <a:gd name="connsiteY75" fmla="*/ 115382 h 124179"/>
                        <a:gd name="connsiteX76" fmla="*/ 2264691 w 4202130"/>
                        <a:gd name="connsiteY76" fmla="*/ 119925 h 124179"/>
                        <a:gd name="connsiteX77" fmla="*/ 2260148 w 4202130"/>
                        <a:gd name="connsiteY77" fmla="*/ 124180 h 124179"/>
                        <a:gd name="connsiteX78" fmla="*/ 2048855 w 4202130"/>
                        <a:gd name="connsiteY78" fmla="*/ 124180 h 124179"/>
                        <a:gd name="connsiteX79" fmla="*/ 1943065 w 4202130"/>
                        <a:gd name="connsiteY79" fmla="*/ 124180 h 124179"/>
                        <a:gd name="connsiteX80" fmla="*/ 1938810 w 4202130"/>
                        <a:gd name="connsiteY80" fmla="*/ 119925 h 124179"/>
                        <a:gd name="connsiteX81" fmla="*/ 1943065 w 4202130"/>
                        <a:gd name="connsiteY81" fmla="*/ 115382 h 124179"/>
                        <a:gd name="connsiteX82" fmla="*/ 2048855 w 4202130"/>
                        <a:gd name="connsiteY82" fmla="*/ 115382 h 124179"/>
                        <a:gd name="connsiteX83" fmla="*/ 2053398 w 4202130"/>
                        <a:gd name="connsiteY83" fmla="*/ 119925 h 124179"/>
                        <a:gd name="connsiteX84" fmla="*/ 2048855 w 4202130"/>
                        <a:gd name="connsiteY84" fmla="*/ 124180 h 124179"/>
                        <a:gd name="connsiteX85" fmla="*/ 1837563 w 4202130"/>
                        <a:gd name="connsiteY85" fmla="*/ 124180 h 124179"/>
                        <a:gd name="connsiteX86" fmla="*/ 1731772 w 4202130"/>
                        <a:gd name="connsiteY86" fmla="*/ 124180 h 124179"/>
                        <a:gd name="connsiteX87" fmla="*/ 1727229 w 4202130"/>
                        <a:gd name="connsiteY87" fmla="*/ 119925 h 124179"/>
                        <a:gd name="connsiteX88" fmla="*/ 1731772 w 4202130"/>
                        <a:gd name="connsiteY88" fmla="*/ 115382 h 124179"/>
                        <a:gd name="connsiteX89" fmla="*/ 1837563 w 4202130"/>
                        <a:gd name="connsiteY89" fmla="*/ 115382 h 124179"/>
                        <a:gd name="connsiteX90" fmla="*/ 1841817 w 4202130"/>
                        <a:gd name="connsiteY90" fmla="*/ 119925 h 124179"/>
                        <a:gd name="connsiteX91" fmla="*/ 1837563 w 4202130"/>
                        <a:gd name="connsiteY91" fmla="*/ 124180 h 124179"/>
                        <a:gd name="connsiteX92" fmla="*/ 1626053 w 4202130"/>
                        <a:gd name="connsiteY92" fmla="*/ 124180 h 124179"/>
                        <a:gd name="connsiteX93" fmla="*/ 1520263 w 4202130"/>
                        <a:gd name="connsiteY93" fmla="*/ 124180 h 124179"/>
                        <a:gd name="connsiteX94" fmla="*/ 1516008 w 4202130"/>
                        <a:gd name="connsiteY94" fmla="*/ 119925 h 124179"/>
                        <a:gd name="connsiteX95" fmla="*/ 1520263 w 4202130"/>
                        <a:gd name="connsiteY95" fmla="*/ 115382 h 124179"/>
                        <a:gd name="connsiteX96" fmla="*/ 1626053 w 4202130"/>
                        <a:gd name="connsiteY96" fmla="*/ 115382 h 124179"/>
                        <a:gd name="connsiteX97" fmla="*/ 1630597 w 4202130"/>
                        <a:gd name="connsiteY97" fmla="*/ 119925 h 124179"/>
                        <a:gd name="connsiteX98" fmla="*/ 1626053 w 4202130"/>
                        <a:gd name="connsiteY98" fmla="*/ 124180 h 124179"/>
                        <a:gd name="connsiteX99" fmla="*/ 1414761 w 4202130"/>
                        <a:gd name="connsiteY99" fmla="*/ 124180 h 124179"/>
                        <a:gd name="connsiteX100" fmla="*/ 1308970 w 4202130"/>
                        <a:gd name="connsiteY100" fmla="*/ 124180 h 124179"/>
                        <a:gd name="connsiteX101" fmla="*/ 1304715 w 4202130"/>
                        <a:gd name="connsiteY101" fmla="*/ 119925 h 124179"/>
                        <a:gd name="connsiteX102" fmla="*/ 1308970 w 4202130"/>
                        <a:gd name="connsiteY102" fmla="*/ 115382 h 124179"/>
                        <a:gd name="connsiteX103" fmla="*/ 1414761 w 4202130"/>
                        <a:gd name="connsiteY103" fmla="*/ 115382 h 124179"/>
                        <a:gd name="connsiteX104" fmla="*/ 1419015 w 4202130"/>
                        <a:gd name="connsiteY104" fmla="*/ 119925 h 124179"/>
                        <a:gd name="connsiteX105" fmla="*/ 1414761 w 4202130"/>
                        <a:gd name="connsiteY105" fmla="*/ 124180 h 124179"/>
                        <a:gd name="connsiteX106" fmla="*/ 1203179 w 4202130"/>
                        <a:gd name="connsiteY106" fmla="*/ 124180 h 124179"/>
                        <a:gd name="connsiteX107" fmla="*/ 1097677 w 4202130"/>
                        <a:gd name="connsiteY107" fmla="*/ 124180 h 124179"/>
                        <a:gd name="connsiteX108" fmla="*/ 1093134 w 4202130"/>
                        <a:gd name="connsiteY108" fmla="*/ 119925 h 124179"/>
                        <a:gd name="connsiteX109" fmla="*/ 1097677 w 4202130"/>
                        <a:gd name="connsiteY109" fmla="*/ 115382 h 124179"/>
                        <a:gd name="connsiteX110" fmla="*/ 1203179 w 4202130"/>
                        <a:gd name="connsiteY110" fmla="*/ 115382 h 124179"/>
                        <a:gd name="connsiteX111" fmla="*/ 1207723 w 4202130"/>
                        <a:gd name="connsiteY111" fmla="*/ 119925 h 124179"/>
                        <a:gd name="connsiteX112" fmla="*/ 1203179 w 4202130"/>
                        <a:gd name="connsiteY112" fmla="*/ 124180 h 124179"/>
                        <a:gd name="connsiteX113" fmla="*/ 991887 w 4202130"/>
                        <a:gd name="connsiteY113" fmla="*/ 124180 h 124179"/>
                        <a:gd name="connsiteX114" fmla="*/ 886096 w 4202130"/>
                        <a:gd name="connsiteY114" fmla="*/ 124180 h 124179"/>
                        <a:gd name="connsiteX115" fmla="*/ 881841 w 4202130"/>
                        <a:gd name="connsiteY115" fmla="*/ 119925 h 124179"/>
                        <a:gd name="connsiteX116" fmla="*/ 886096 w 4202130"/>
                        <a:gd name="connsiteY116" fmla="*/ 115382 h 124179"/>
                        <a:gd name="connsiteX117" fmla="*/ 991887 w 4202130"/>
                        <a:gd name="connsiteY117" fmla="*/ 115382 h 124179"/>
                        <a:gd name="connsiteX118" fmla="*/ 996141 w 4202130"/>
                        <a:gd name="connsiteY118" fmla="*/ 119925 h 124179"/>
                        <a:gd name="connsiteX119" fmla="*/ 991887 w 4202130"/>
                        <a:gd name="connsiteY119" fmla="*/ 124180 h 124179"/>
                        <a:gd name="connsiteX120" fmla="*/ 780305 w 4202130"/>
                        <a:gd name="connsiteY120" fmla="*/ 124180 h 124179"/>
                        <a:gd name="connsiteX121" fmla="*/ 674803 w 4202130"/>
                        <a:gd name="connsiteY121" fmla="*/ 124180 h 124179"/>
                        <a:gd name="connsiteX122" fmla="*/ 670260 w 4202130"/>
                        <a:gd name="connsiteY122" fmla="*/ 119925 h 124179"/>
                        <a:gd name="connsiteX123" fmla="*/ 674803 w 4202130"/>
                        <a:gd name="connsiteY123" fmla="*/ 115382 h 124179"/>
                        <a:gd name="connsiteX124" fmla="*/ 780305 w 4202130"/>
                        <a:gd name="connsiteY124" fmla="*/ 115382 h 124179"/>
                        <a:gd name="connsiteX125" fmla="*/ 784849 w 4202130"/>
                        <a:gd name="connsiteY125" fmla="*/ 119925 h 124179"/>
                        <a:gd name="connsiteX126" fmla="*/ 780305 w 4202130"/>
                        <a:gd name="connsiteY126" fmla="*/ 124180 h 124179"/>
                        <a:gd name="connsiteX127" fmla="*/ 569013 w 4202130"/>
                        <a:gd name="connsiteY127" fmla="*/ 124180 h 124179"/>
                        <a:gd name="connsiteX128" fmla="*/ 463222 w 4202130"/>
                        <a:gd name="connsiteY128" fmla="*/ 124180 h 124179"/>
                        <a:gd name="connsiteX129" fmla="*/ 458967 w 4202130"/>
                        <a:gd name="connsiteY129" fmla="*/ 119925 h 124179"/>
                        <a:gd name="connsiteX130" fmla="*/ 463222 w 4202130"/>
                        <a:gd name="connsiteY130" fmla="*/ 115382 h 124179"/>
                        <a:gd name="connsiteX131" fmla="*/ 569013 w 4202130"/>
                        <a:gd name="connsiteY131" fmla="*/ 115382 h 124179"/>
                        <a:gd name="connsiteX132" fmla="*/ 573556 w 4202130"/>
                        <a:gd name="connsiteY132" fmla="*/ 119925 h 124179"/>
                        <a:gd name="connsiteX133" fmla="*/ 569013 w 4202130"/>
                        <a:gd name="connsiteY133" fmla="*/ 124180 h 124179"/>
                        <a:gd name="connsiteX134" fmla="*/ 357720 w 4202130"/>
                        <a:gd name="connsiteY134" fmla="*/ 124180 h 124179"/>
                        <a:gd name="connsiteX135" fmla="*/ 251929 w 4202130"/>
                        <a:gd name="connsiteY135" fmla="*/ 124180 h 124179"/>
                        <a:gd name="connsiteX136" fmla="*/ 247386 w 4202130"/>
                        <a:gd name="connsiteY136" fmla="*/ 119925 h 124179"/>
                        <a:gd name="connsiteX137" fmla="*/ 251929 w 4202130"/>
                        <a:gd name="connsiteY137" fmla="*/ 115382 h 124179"/>
                        <a:gd name="connsiteX138" fmla="*/ 357720 w 4202130"/>
                        <a:gd name="connsiteY138" fmla="*/ 115382 h 124179"/>
                        <a:gd name="connsiteX139" fmla="*/ 361975 w 4202130"/>
                        <a:gd name="connsiteY139" fmla="*/ 119925 h 124179"/>
                        <a:gd name="connsiteX140" fmla="*/ 357720 w 4202130"/>
                        <a:gd name="connsiteY140" fmla="*/ 124180 h 124179"/>
                        <a:gd name="connsiteX141" fmla="*/ 146211 w 4202130"/>
                        <a:gd name="connsiteY141" fmla="*/ 124180 h 124179"/>
                        <a:gd name="connsiteX142" fmla="*/ 40420 w 4202130"/>
                        <a:gd name="connsiteY142" fmla="*/ 124180 h 124179"/>
                        <a:gd name="connsiteX143" fmla="*/ 36165 w 4202130"/>
                        <a:gd name="connsiteY143" fmla="*/ 119925 h 124179"/>
                        <a:gd name="connsiteX144" fmla="*/ 40420 w 4202130"/>
                        <a:gd name="connsiteY144" fmla="*/ 115382 h 124179"/>
                        <a:gd name="connsiteX145" fmla="*/ 146211 w 4202130"/>
                        <a:gd name="connsiteY145" fmla="*/ 115382 h 124179"/>
                        <a:gd name="connsiteX146" fmla="*/ 150754 w 4202130"/>
                        <a:gd name="connsiteY146" fmla="*/ 119925 h 124179"/>
                        <a:gd name="connsiteX147" fmla="*/ 146211 w 4202130"/>
                        <a:gd name="connsiteY147" fmla="*/ 124180 h 124179"/>
                        <a:gd name="connsiteX148" fmla="*/ 4197551 w 4202130"/>
                        <a:gd name="connsiteY148" fmla="*/ 67643 h 124179"/>
                        <a:gd name="connsiteX149" fmla="*/ 4193297 w 4202130"/>
                        <a:gd name="connsiteY149" fmla="*/ 64253 h 124179"/>
                        <a:gd name="connsiteX150" fmla="*/ 4181109 w 4202130"/>
                        <a:gd name="connsiteY150" fmla="*/ 8798 h 124179"/>
                        <a:gd name="connsiteX151" fmla="*/ 4138995 w 4202130"/>
                        <a:gd name="connsiteY151" fmla="*/ 8798 h 124179"/>
                        <a:gd name="connsiteX152" fmla="*/ 4134740 w 4202130"/>
                        <a:gd name="connsiteY152" fmla="*/ 4255 h 124179"/>
                        <a:gd name="connsiteX153" fmla="*/ 4138995 w 4202130"/>
                        <a:gd name="connsiteY153" fmla="*/ 0 h 124179"/>
                        <a:gd name="connsiteX154" fmla="*/ 4184499 w 4202130"/>
                        <a:gd name="connsiteY154" fmla="*/ 0 h 124179"/>
                        <a:gd name="connsiteX155" fmla="*/ 4189042 w 4202130"/>
                        <a:gd name="connsiteY155" fmla="*/ 3390 h 124179"/>
                        <a:gd name="connsiteX156" fmla="*/ 4202094 w 4202130"/>
                        <a:gd name="connsiteY156" fmla="*/ 62234 h 124179"/>
                        <a:gd name="connsiteX157" fmla="*/ 4198705 w 4202130"/>
                        <a:gd name="connsiteY157" fmla="*/ 67570 h 124179"/>
                        <a:gd name="connsiteX158" fmla="*/ 4197551 w 4202130"/>
                        <a:gd name="connsiteY158" fmla="*/ 67570 h 124179"/>
                        <a:gd name="connsiteX159" fmla="*/ 4033493 w 4202130"/>
                        <a:gd name="connsiteY159" fmla="*/ 8798 h 124179"/>
                        <a:gd name="connsiteX160" fmla="*/ 3927702 w 4202130"/>
                        <a:gd name="connsiteY160" fmla="*/ 8798 h 124179"/>
                        <a:gd name="connsiteX161" fmla="*/ 3923159 w 4202130"/>
                        <a:gd name="connsiteY161" fmla="*/ 4255 h 124179"/>
                        <a:gd name="connsiteX162" fmla="*/ 3927702 w 4202130"/>
                        <a:gd name="connsiteY162" fmla="*/ 0 h 124179"/>
                        <a:gd name="connsiteX163" fmla="*/ 4033493 w 4202130"/>
                        <a:gd name="connsiteY163" fmla="*/ 0 h 124179"/>
                        <a:gd name="connsiteX164" fmla="*/ 4037748 w 4202130"/>
                        <a:gd name="connsiteY164" fmla="*/ 4255 h 124179"/>
                        <a:gd name="connsiteX165" fmla="*/ 4033493 w 4202130"/>
                        <a:gd name="connsiteY165" fmla="*/ 8798 h 124179"/>
                        <a:gd name="connsiteX166" fmla="*/ 3821984 w 4202130"/>
                        <a:gd name="connsiteY166" fmla="*/ 8798 h 124179"/>
                        <a:gd name="connsiteX167" fmla="*/ 3716482 w 4202130"/>
                        <a:gd name="connsiteY167" fmla="*/ 8798 h 124179"/>
                        <a:gd name="connsiteX168" fmla="*/ 3711939 w 4202130"/>
                        <a:gd name="connsiteY168" fmla="*/ 4255 h 124179"/>
                        <a:gd name="connsiteX169" fmla="*/ 3716482 w 4202130"/>
                        <a:gd name="connsiteY169" fmla="*/ 0 h 124179"/>
                        <a:gd name="connsiteX170" fmla="*/ 3821984 w 4202130"/>
                        <a:gd name="connsiteY170" fmla="*/ 0 h 124179"/>
                        <a:gd name="connsiteX171" fmla="*/ 3826527 w 4202130"/>
                        <a:gd name="connsiteY171" fmla="*/ 4255 h 124179"/>
                        <a:gd name="connsiteX172" fmla="*/ 3821984 w 4202130"/>
                        <a:gd name="connsiteY172" fmla="*/ 8798 h 124179"/>
                        <a:gd name="connsiteX173" fmla="*/ 3610691 w 4202130"/>
                        <a:gd name="connsiteY173" fmla="*/ 8798 h 124179"/>
                        <a:gd name="connsiteX174" fmla="*/ 3504900 w 4202130"/>
                        <a:gd name="connsiteY174" fmla="*/ 8798 h 124179"/>
                        <a:gd name="connsiteX175" fmla="*/ 3500646 w 4202130"/>
                        <a:gd name="connsiteY175" fmla="*/ 4255 h 124179"/>
                        <a:gd name="connsiteX176" fmla="*/ 3504900 w 4202130"/>
                        <a:gd name="connsiteY176" fmla="*/ 0 h 124179"/>
                        <a:gd name="connsiteX177" fmla="*/ 3610691 w 4202130"/>
                        <a:gd name="connsiteY177" fmla="*/ 0 h 124179"/>
                        <a:gd name="connsiteX178" fmla="*/ 3614946 w 4202130"/>
                        <a:gd name="connsiteY178" fmla="*/ 4255 h 124179"/>
                        <a:gd name="connsiteX179" fmla="*/ 3610691 w 4202130"/>
                        <a:gd name="connsiteY179" fmla="*/ 8798 h 124179"/>
                        <a:gd name="connsiteX180" fmla="*/ 3399110 w 4202130"/>
                        <a:gd name="connsiteY180" fmla="*/ 8798 h 124179"/>
                        <a:gd name="connsiteX181" fmla="*/ 3293608 w 4202130"/>
                        <a:gd name="connsiteY181" fmla="*/ 8798 h 124179"/>
                        <a:gd name="connsiteX182" fmla="*/ 3289065 w 4202130"/>
                        <a:gd name="connsiteY182" fmla="*/ 4255 h 124179"/>
                        <a:gd name="connsiteX183" fmla="*/ 3293608 w 4202130"/>
                        <a:gd name="connsiteY183" fmla="*/ 0 h 124179"/>
                        <a:gd name="connsiteX184" fmla="*/ 3399110 w 4202130"/>
                        <a:gd name="connsiteY184" fmla="*/ 0 h 124179"/>
                        <a:gd name="connsiteX185" fmla="*/ 3403653 w 4202130"/>
                        <a:gd name="connsiteY185" fmla="*/ 4255 h 124179"/>
                        <a:gd name="connsiteX186" fmla="*/ 3399110 w 4202130"/>
                        <a:gd name="connsiteY186" fmla="*/ 8798 h 124179"/>
                        <a:gd name="connsiteX187" fmla="*/ 3187817 w 4202130"/>
                        <a:gd name="connsiteY187" fmla="*/ 8798 h 124179"/>
                        <a:gd name="connsiteX188" fmla="*/ 3082026 w 4202130"/>
                        <a:gd name="connsiteY188" fmla="*/ 8798 h 124179"/>
                        <a:gd name="connsiteX189" fmla="*/ 3077772 w 4202130"/>
                        <a:gd name="connsiteY189" fmla="*/ 4255 h 124179"/>
                        <a:gd name="connsiteX190" fmla="*/ 3082026 w 4202130"/>
                        <a:gd name="connsiteY190" fmla="*/ 0 h 124179"/>
                        <a:gd name="connsiteX191" fmla="*/ 3187817 w 4202130"/>
                        <a:gd name="connsiteY191" fmla="*/ 0 h 124179"/>
                        <a:gd name="connsiteX192" fmla="*/ 3192360 w 4202130"/>
                        <a:gd name="connsiteY192" fmla="*/ 4255 h 124179"/>
                        <a:gd name="connsiteX193" fmla="*/ 3187817 w 4202130"/>
                        <a:gd name="connsiteY193" fmla="*/ 8798 h 124179"/>
                        <a:gd name="connsiteX194" fmla="*/ 2976524 w 4202130"/>
                        <a:gd name="connsiteY194" fmla="*/ 8798 h 124179"/>
                        <a:gd name="connsiteX195" fmla="*/ 2870734 w 4202130"/>
                        <a:gd name="connsiteY195" fmla="*/ 8798 h 124179"/>
                        <a:gd name="connsiteX196" fmla="*/ 2866190 w 4202130"/>
                        <a:gd name="connsiteY196" fmla="*/ 4255 h 124179"/>
                        <a:gd name="connsiteX197" fmla="*/ 2870734 w 4202130"/>
                        <a:gd name="connsiteY197" fmla="*/ 0 h 124179"/>
                        <a:gd name="connsiteX198" fmla="*/ 2976524 w 4202130"/>
                        <a:gd name="connsiteY198" fmla="*/ 0 h 124179"/>
                        <a:gd name="connsiteX199" fmla="*/ 2980779 w 4202130"/>
                        <a:gd name="connsiteY199" fmla="*/ 4255 h 124179"/>
                        <a:gd name="connsiteX200" fmla="*/ 2976524 w 4202130"/>
                        <a:gd name="connsiteY200" fmla="*/ 8798 h 124179"/>
                        <a:gd name="connsiteX201" fmla="*/ 2764943 w 4202130"/>
                        <a:gd name="connsiteY201" fmla="*/ 8798 h 124179"/>
                        <a:gd name="connsiteX202" fmla="*/ 2659153 w 4202130"/>
                        <a:gd name="connsiteY202" fmla="*/ 8798 h 124179"/>
                        <a:gd name="connsiteX203" fmla="*/ 2654898 w 4202130"/>
                        <a:gd name="connsiteY203" fmla="*/ 4255 h 124179"/>
                        <a:gd name="connsiteX204" fmla="*/ 2659153 w 4202130"/>
                        <a:gd name="connsiteY204" fmla="*/ 0 h 124179"/>
                        <a:gd name="connsiteX205" fmla="*/ 2764943 w 4202130"/>
                        <a:gd name="connsiteY205" fmla="*/ 0 h 124179"/>
                        <a:gd name="connsiteX206" fmla="*/ 2769486 w 4202130"/>
                        <a:gd name="connsiteY206" fmla="*/ 4255 h 124179"/>
                        <a:gd name="connsiteX207" fmla="*/ 2764943 w 4202130"/>
                        <a:gd name="connsiteY207" fmla="*/ 8798 h 124179"/>
                        <a:gd name="connsiteX208" fmla="*/ 2553722 w 4202130"/>
                        <a:gd name="connsiteY208" fmla="*/ 8798 h 124179"/>
                        <a:gd name="connsiteX209" fmla="*/ 2447932 w 4202130"/>
                        <a:gd name="connsiteY209" fmla="*/ 8798 h 124179"/>
                        <a:gd name="connsiteX210" fmla="*/ 2443389 w 4202130"/>
                        <a:gd name="connsiteY210" fmla="*/ 4255 h 124179"/>
                        <a:gd name="connsiteX211" fmla="*/ 2447932 w 4202130"/>
                        <a:gd name="connsiteY211" fmla="*/ 0 h 124179"/>
                        <a:gd name="connsiteX212" fmla="*/ 2553722 w 4202130"/>
                        <a:gd name="connsiteY212" fmla="*/ 0 h 124179"/>
                        <a:gd name="connsiteX213" fmla="*/ 2557977 w 4202130"/>
                        <a:gd name="connsiteY213" fmla="*/ 4255 h 124179"/>
                        <a:gd name="connsiteX214" fmla="*/ 2553722 w 4202130"/>
                        <a:gd name="connsiteY214" fmla="*/ 8798 h 124179"/>
                        <a:gd name="connsiteX215" fmla="*/ 2342141 w 4202130"/>
                        <a:gd name="connsiteY215" fmla="*/ 8798 h 124179"/>
                        <a:gd name="connsiteX216" fmla="*/ 2236639 w 4202130"/>
                        <a:gd name="connsiteY216" fmla="*/ 8798 h 124179"/>
                        <a:gd name="connsiteX217" fmla="*/ 2232096 w 4202130"/>
                        <a:gd name="connsiteY217" fmla="*/ 4255 h 124179"/>
                        <a:gd name="connsiteX218" fmla="*/ 2236639 w 4202130"/>
                        <a:gd name="connsiteY218" fmla="*/ 0 h 124179"/>
                        <a:gd name="connsiteX219" fmla="*/ 2342141 w 4202130"/>
                        <a:gd name="connsiteY219" fmla="*/ 0 h 124179"/>
                        <a:gd name="connsiteX220" fmla="*/ 2346684 w 4202130"/>
                        <a:gd name="connsiteY220" fmla="*/ 4255 h 124179"/>
                        <a:gd name="connsiteX221" fmla="*/ 2342141 w 4202130"/>
                        <a:gd name="connsiteY221" fmla="*/ 8798 h 124179"/>
                        <a:gd name="connsiteX222" fmla="*/ 2130848 w 4202130"/>
                        <a:gd name="connsiteY222" fmla="*/ 8798 h 124179"/>
                        <a:gd name="connsiteX223" fmla="*/ 2025058 w 4202130"/>
                        <a:gd name="connsiteY223" fmla="*/ 8798 h 124179"/>
                        <a:gd name="connsiteX224" fmla="*/ 2020803 w 4202130"/>
                        <a:gd name="connsiteY224" fmla="*/ 4255 h 124179"/>
                        <a:gd name="connsiteX225" fmla="*/ 2025058 w 4202130"/>
                        <a:gd name="connsiteY225" fmla="*/ 0 h 124179"/>
                        <a:gd name="connsiteX226" fmla="*/ 2130848 w 4202130"/>
                        <a:gd name="connsiteY226" fmla="*/ 0 h 124179"/>
                        <a:gd name="connsiteX227" fmla="*/ 2135103 w 4202130"/>
                        <a:gd name="connsiteY227" fmla="*/ 4255 h 124179"/>
                        <a:gd name="connsiteX228" fmla="*/ 2130848 w 4202130"/>
                        <a:gd name="connsiteY228" fmla="*/ 8798 h 124179"/>
                        <a:gd name="connsiteX229" fmla="*/ 1919267 w 4202130"/>
                        <a:gd name="connsiteY229" fmla="*/ 8798 h 124179"/>
                        <a:gd name="connsiteX230" fmla="*/ 1813765 w 4202130"/>
                        <a:gd name="connsiteY230" fmla="*/ 8798 h 124179"/>
                        <a:gd name="connsiteX231" fmla="*/ 1809222 w 4202130"/>
                        <a:gd name="connsiteY231" fmla="*/ 4255 h 124179"/>
                        <a:gd name="connsiteX232" fmla="*/ 1813765 w 4202130"/>
                        <a:gd name="connsiteY232" fmla="*/ 0 h 124179"/>
                        <a:gd name="connsiteX233" fmla="*/ 1919267 w 4202130"/>
                        <a:gd name="connsiteY233" fmla="*/ 0 h 124179"/>
                        <a:gd name="connsiteX234" fmla="*/ 1923810 w 4202130"/>
                        <a:gd name="connsiteY234" fmla="*/ 4255 h 124179"/>
                        <a:gd name="connsiteX235" fmla="*/ 1919267 w 4202130"/>
                        <a:gd name="connsiteY235" fmla="*/ 8798 h 124179"/>
                        <a:gd name="connsiteX236" fmla="*/ 1707974 w 4202130"/>
                        <a:gd name="connsiteY236" fmla="*/ 8798 h 124179"/>
                        <a:gd name="connsiteX237" fmla="*/ 1602184 w 4202130"/>
                        <a:gd name="connsiteY237" fmla="*/ 8798 h 124179"/>
                        <a:gd name="connsiteX238" fmla="*/ 1597929 w 4202130"/>
                        <a:gd name="connsiteY238" fmla="*/ 4255 h 124179"/>
                        <a:gd name="connsiteX239" fmla="*/ 1602184 w 4202130"/>
                        <a:gd name="connsiteY239" fmla="*/ 0 h 124179"/>
                        <a:gd name="connsiteX240" fmla="*/ 1707974 w 4202130"/>
                        <a:gd name="connsiteY240" fmla="*/ 0 h 124179"/>
                        <a:gd name="connsiteX241" fmla="*/ 1712518 w 4202130"/>
                        <a:gd name="connsiteY241" fmla="*/ 4255 h 124179"/>
                        <a:gd name="connsiteX242" fmla="*/ 1707974 w 4202130"/>
                        <a:gd name="connsiteY242" fmla="*/ 8798 h 124179"/>
                        <a:gd name="connsiteX243" fmla="*/ 1496682 w 4202130"/>
                        <a:gd name="connsiteY243" fmla="*/ 8798 h 124179"/>
                        <a:gd name="connsiteX244" fmla="*/ 1390891 w 4202130"/>
                        <a:gd name="connsiteY244" fmla="*/ 8798 h 124179"/>
                        <a:gd name="connsiteX245" fmla="*/ 1386348 w 4202130"/>
                        <a:gd name="connsiteY245" fmla="*/ 4255 h 124179"/>
                        <a:gd name="connsiteX246" fmla="*/ 1390891 w 4202130"/>
                        <a:gd name="connsiteY246" fmla="*/ 0 h 124179"/>
                        <a:gd name="connsiteX247" fmla="*/ 1496682 w 4202130"/>
                        <a:gd name="connsiteY247" fmla="*/ 0 h 124179"/>
                        <a:gd name="connsiteX248" fmla="*/ 1500936 w 4202130"/>
                        <a:gd name="connsiteY248" fmla="*/ 4255 h 124179"/>
                        <a:gd name="connsiteX249" fmla="*/ 1496682 w 4202130"/>
                        <a:gd name="connsiteY249" fmla="*/ 8798 h 124179"/>
                        <a:gd name="connsiteX250" fmla="*/ 1285173 w 4202130"/>
                        <a:gd name="connsiteY250" fmla="*/ 8798 h 124179"/>
                        <a:gd name="connsiteX251" fmla="*/ 1179382 w 4202130"/>
                        <a:gd name="connsiteY251" fmla="*/ 8798 h 124179"/>
                        <a:gd name="connsiteX252" fmla="*/ 1175127 w 4202130"/>
                        <a:gd name="connsiteY252" fmla="*/ 4255 h 124179"/>
                        <a:gd name="connsiteX253" fmla="*/ 1179382 w 4202130"/>
                        <a:gd name="connsiteY253" fmla="*/ 0 h 124179"/>
                        <a:gd name="connsiteX254" fmla="*/ 1285173 w 4202130"/>
                        <a:gd name="connsiteY254" fmla="*/ 0 h 124179"/>
                        <a:gd name="connsiteX255" fmla="*/ 1289716 w 4202130"/>
                        <a:gd name="connsiteY255" fmla="*/ 4255 h 124179"/>
                        <a:gd name="connsiteX256" fmla="*/ 1285173 w 4202130"/>
                        <a:gd name="connsiteY256" fmla="*/ 8798 h 124179"/>
                        <a:gd name="connsiteX257" fmla="*/ 1073880 w 4202130"/>
                        <a:gd name="connsiteY257" fmla="*/ 8798 h 124179"/>
                        <a:gd name="connsiteX258" fmla="*/ 968089 w 4202130"/>
                        <a:gd name="connsiteY258" fmla="*/ 8798 h 124179"/>
                        <a:gd name="connsiteX259" fmla="*/ 963546 w 4202130"/>
                        <a:gd name="connsiteY259" fmla="*/ 4255 h 124179"/>
                        <a:gd name="connsiteX260" fmla="*/ 968089 w 4202130"/>
                        <a:gd name="connsiteY260" fmla="*/ 0 h 124179"/>
                        <a:gd name="connsiteX261" fmla="*/ 1073880 w 4202130"/>
                        <a:gd name="connsiteY261" fmla="*/ 0 h 124179"/>
                        <a:gd name="connsiteX262" fmla="*/ 1078135 w 4202130"/>
                        <a:gd name="connsiteY262" fmla="*/ 4255 h 124179"/>
                        <a:gd name="connsiteX263" fmla="*/ 1073880 w 4202130"/>
                        <a:gd name="connsiteY263" fmla="*/ 8798 h 124179"/>
                        <a:gd name="connsiteX264" fmla="*/ 862299 w 4202130"/>
                        <a:gd name="connsiteY264" fmla="*/ 8798 h 124179"/>
                        <a:gd name="connsiteX265" fmla="*/ 756796 w 4202130"/>
                        <a:gd name="connsiteY265" fmla="*/ 8798 h 124179"/>
                        <a:gd name="connsiteX266" fmla="*/ 752253 w 4202130"/>
                        <a:gd name="connsiteY266" fmla="*/ 4255 h 124179"/>
                        <a:gd name="connsiteX267" fmla="*/ 756796 w 4202130"/>
                        <a:gd name="connsiteY267" fmla="*/ 0 h 124179"/>
                        <a:gd name="connsiteX268" fmla="*/ 862299 w 4202130"/>
                        <a:gd name="connsiteY268" fmla="*/ 0 h 124179"/>
                        <a:gd name="connsiteX269" fmla="*/ 866842 w 4202130"/>
                        <a:gd name="connsiteY269" fmla="*/ 4255 h 124179"/>
                        <a:gd name="connsiteX270" fmla="*/ 862299 w 4202130"/>
                        <a:gd name="connsiteY270" fmla="*/ 8798 h 124179"/>
                        <a:gd name="connsiteX271" fmla="*/ 651006 w 4202130"/>
                        <a:gd name="connsiteY271" fmla="*/ 8798 h 124179"/>
                        <a:gd name="connsiteX272" fmla="*/ 545215 w 4202130"/>
                        <a:gd name="connsiteY272" fmla="*/ 8798 h 124179"/>
                        <a:gd name="connsiteX273" fmla="*/ 540960 w 4202130"/>
                        <a:gd name="connsiteY273" fmla="*/ 4255 h 124179"/>
                        <a:gd name="connsiteX274" fmla="*/ 545215 w 4202130"/>
                        <a:gd name="connsiteY274" fmla="*/ 0 h 124179"/>
                        <a:gd name="connsiteX275" fmla="*/ 651006 w 4202130"/>
                        <a:gd name="connsiteY275" fmla="*/ 0 h 124179"/>
                        <a:gd name="connsiteX276" fmla="*/ 655260 w 4202130"/>
                        <a:gd name="connsiteY276" fmla="*/ 4255 h 124179"/>
                        <a:gd name="connsiteX277" fmla="*/ 651006 w 4202130"/>
                        <a:gd name="connsiteY277" fmla="*/ 8798 h 124179"/>
                        <a:gd name="connsiteX278" fmla="*/ 439497 w 4202130"/>
                        <a:gd name="connsiteY278" fmla="*/ 8798 h 124179"/>
                        <a:gd name="connsiteX279" fmla="*/ 333995 w 4202130"/>
                        <a:gd name="connsiteY279" fmla="*/ 8798 h 124179"/>
                        <a:gd name="connsiteX280" fmla="*/ 329451 w 4202130"/>
                        <a:gd name="connsiteY280" fmla="*/ 4255 h 124179"/>
                        <a:gd name="connsiteX281" fmla="*/ 333995 w 4202130"/>
                        <a:gd name="connsiteY281" fmla="*/ 0 h 124179"/>
                        <a:gd name="connsiteX282" fmla="*/ 439497 w 4202130"/>
                        <a:gd name="connsiteY282" fmla="*/ 0 h 124179"/>
                        <a:gd name="connsiteX283" fmla="*/ 444040 w 4202130"/>
                        <a:gd name="connsiteY283" fmla="*/ 4255 h 124179"/>
                        <a:gd name="connsiteX284" fmla="*/ 439497 w 4202130"/>
                        <a:gd name="connsiteY284" fmla="*/ 8798 h 124179"/>
                        <a:gd name="connsiteX285" fmla="*/ 228204 w 4202130"/>
                        <a:gd name="connsiteY285" fmla="*/ 8798 h 124179"/>
                        <a:gd name="connsiteX286" fmla="*/ 122413 w 4202130"/>
                        <a:gd name="connsiteY286" fmla="*/ 8798 h 124179"/>
                        <a:gd name="connsiteX287" fmla="*/ 118159 w 4202130"/>
                        <a:gd name="connsiteY287" fmla="*/ 4255 h 124179"/>
                        <a:gd name="connsiteX288" fmla="*/ 122413 w 4202130"/>
                        <a:gd name="connsiteY288" fmla="*/ 0 h 124179"/>
                        <a:gd name="connsiteX289" fmla="*/ 228204 w 4202130"/>
                        <a:gd name="connsiteY289" fmla="*/ 0 h 124179"/>
                        <a:gd name="connsiteX290" fmla="*/ 232747 w 4202130"/>
                        <a:gd name="connsiteY290" fmla="*/ 4255 h 124179"/>
                        <a:gd name="connsiteX291" fmla="*/ 228204 w 4202130"/>
                        <a:gd name="connsiteY291" fmla="*/ 8798 h 124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</a:cxnLst>
                      <a:rect l="l" t="t" r="r" b="b"/>
                      <a:pathLst>
                        <a:path w="4202130" h="124179">
                          <a:moveTo>
                            <a:pt x="4580" y="124180"/>
                          </a:moveTo>
                          <a:lnTo>
                            <a:pt x="3426" y="124180"/>
                          </a:lnTo>
                          <a:cubicBezTo>
                            <a:pt x="1190" y="123603"/>
                            <a:pt x="-252" y="121367"/>
                            <a:pt x="37" y="118843"/>
                          </a:cubicBezTo>
                          <a:lnTo>
                            <a:pt x="22969" y="15865"/>
                          </a:lnTo>
                          <a:cubicBezTo>
                            <a:pt x="23546" y="13341"/>
                            <a:pt x="25781" y="11899"/>
                            <a:pt x="28377" y="12476"/>
                          </a:cubicBezTo>
                          <a:cubicBezTo>
                            <a:pt x="30613" y="13053"/>
                            <a:pt x="32343" y="15288"/>
                            <a:pt x="31767" y="17596"/>
                          </a:cubicBezTo>
                          <a:lnTo>
                            <a:pt x="8834" y="120790"/>
                          </a:lnTo>
                          <a:cubicBezTo>
                            <a:pt x="8258" y="122737"/>
                            <a:pt x="6599" y="124180"/>
                            <a:pt x="4580" y="124180"/>
                          </a:cubicBezTo>
                          <a:close/>
                          <a:moveTo>
                            <a:pt x="4162792" y="124180"/>
                          </a:moveTo>
                          <a:lnTo>
                            <a:pt x="4057290" y="124180"/>
                          </a:lnTo>
                          <a:cubicBezTo>
                            <a:pt x="4054766" y="124180"/>
                            <a:pt x="4052747" y="122521"/>
                            <a:pt x="4052747" y="119925"/>
                          </a:cubicBezTo>
                          <a:cubicBezTo>
                            <a:pt x="4052747" y="117329"/>
                            <a:pt x="4054694" y="115382"/>
                            <a:pt x="4057290" y="115382"/>
                          </a:cubicBezTo>
                          <a:lnTo>
                            <a:pt x="4162792" y="115382"/>
                          </a:lnTo>
                          <a:cubicBezTo>
                            <a:pt x="4165317" y="115382"/>
                            <a:pt x="4167336" y="117329"/>
                            <a:pt x="4167336" y="119925"/>
                          </a:cubicBezTo>
                          <a:cubicBezTo>
                            <a:pt x="4167336" y="122521"/>
                            <a:pt x="4165317" y="124180"/>
                            <a:pt x="4162792" y="124180"/>
                          </a:cubicBezTo>
                          <a:close/>
                          <a:moveTo>
                            <a:pt x="3951572" y="124180"/>
                          </a:moveTo>
                          <a:lnTo>
                            <a:pt x="3845781" y="124180"/>
                          </a:lnTo>
                          <a:cubicBezTo>
                            <a:pt x="3843546" y="124180"/>
                            <a:pt x="3841526" y="122521"/>
                            <a:pt x="3841526" y="119925"/>
                          </a:cubicBezTo>
                          <a:cubicBezTo>
                            <a:pt x="3841526" y="117329"/>
                            <a:pt x="3843474" y="115382"/>
                            <a:pt x="3845781" y="115382"/>
                          </a:cubicBezTo>
                          <a:lnTo>
                            <a:pt x="3951572" y="115382"/>
                          </a:lnTo>
                          <a:cubicBezTo>
                            <a:pt x="3954096" y="115382"/>
                            <a:pt x="3955827" y="117329"/>
                            <a:pt x="3955827" y="119925"/>
                          </a:cubicBezTo>
                          <a:cubicBezTo>
                            <a:pt x="3955827" y="122521"/>
                            <a:pt x="3954096" y="124180"/>
                            <a:pt x="3951572" y="124180"/>
                          </a:cubicBezTo>
                          <a:close/>
                          <a:moveTo>
                            <a:pt x="3739990" y="124180"/>
                          </a:moveTo>
                          <a:lnTo>
                            <a:pt x="3634489" y="124180"/>
                          </a:lnTo>
                          <a:cubicBezTo>
                            <a:pt x="3631964" y="124180"/>
                            <a:pt x="3629945" y="122521"/>
                            <a:pt x="3629945" y="119925"/>
                          </a:cubicBezTo>
                          <a:cubicBezTo>
                            <a:pt x="3629945" y="117329"/>
                            <a:pt x="3631892" y="115382"/>
                            <a:pt x="3634489" y="115382"/>
                          </a:cubicBezTo>
                          <a:lnTo>
                            <a:pt x="3739990" y="115382"/>
                          </a:lnTo>
                          <a:cubicBezTo>
                            <a:pt x="3742515" y="115382"/>
                            <a:pt x="3744534" y="117329"/>
                            <a:pt x="3744534" y="119925"/>
                          </a:cubicBezTo>
                          <a:cubicBezTo>
                            <a:pt x="3744534" y="122521"/>
                            <a:pt x="3742587" y="124180"/>
                            <a:pt x="3739990" y="124180"/>
                          </a:cubicBezTo>
                          <a:close/>
                          <a:moveTo>
                            <a:pt x="3528698" y="124180"/>
                          </a:moveTo>
                          <a:lnTo>
                            <a:pt x="3422907" y="124180"/>
                          </a:lnTo>
                          <a:cubicBezTo>
                            <a:pt x="3420600" y="124180"/>
                            <a:pt x="3418652" y="122521"/>
                            <a:pt x="3418652" y="119925"/>
                          </a:cubicBezTo>
                          <a:cubicBezTo>
                            <a:pt x="3418652" y="117329"/>
                            <a:pt x="3420600" y="115382"/>
                            <a:pt x="3422907" y="115382"/>
                          </a:cubicBezTo>
                          <a:lnTo>
                            <a:pt x="3528698" y="115382"/>
                          </a:lnTo>
                          <a:cubicBezTo>
                            <a:pt x="3531222" y="115382"/>
                            <a:pt x="3533241" y="117329"/>
                            <a:pt x="3533241" y="119925"/>
                          </a:cubicBezTo>
                          <a:cubicBezTo>
                            <a:pt x="3533241" y="122521"/>
                            <a:pt x="3531294" y="124180"/>
                            <a:pt x="3528698" y="124180"/>
                          </a:cubicBezTo>
                          <a:close/>
                          <a:moveTo>
                            <a:pt x="3317405" y="124180"/>
                          </a:moveTo>
                          <a:lnTo>
                            <a:pt x="3211615" y="124180"/>
                          </a:lnTo>
                          <a:cubicBezTo>
                            <a:pt x="3209090" y="124180"/>
                            <a:pt x="3207071" y="122521"/>
                            <a:pt x="3207071" y="119925"/>
                          </a:cubicBezTo>
                          <a:cubicBezTo>
                            <a:pt x="3207071" y="117329"/>
                            <a:pt x="3209090" y="115382"/>
                            <a:pt x="3211615" y="115382"/>
                          </a:cubicBezTo>
                          <a:lnTo>
                            <a:pt x="3317405" y="115382"/>
                          </a:lnTo>
                          <a:cubicBezTo>
                            <a:pt x="3319641" y="115382"/>
                            <a:pt x="3321660" y="117329"/>
                            <a:pt x="3321660" y="119925"/>
                          </a:cubicBezTo>
                          <a:cubicBezTo>
                            <a:pt x="3321660" y="122521"/>
                            <a:pt x="3319713" y="124180"/>
                            <a:pt x="3317405" y="124180"/>
                          </a:cubicBezTo>
                          <a:close/>
                          <a:moveTo>
                            <a:pt x="3105824" y="124180"/>
                          </a:moveTo>
                          <a:lnTo>
                            <a:pt x="3000033" y="124180"/>
                          </a:lnTo>
                          <a:cubicBezTo>
                            <a:pt x="2997798" y="124180"/>
                            <a:pt x="2995779" y="122521"/>
                            <a:pt x="2995779" y="119925"/>
                          </a:cubicBezTo>
                          <a:cubicBezTo>
                            <a:pt x="2995779" y="117329"/>
                            <a:pt x="2997798" y="115382"/>
                            <a:pt x="3000033" y="115382"/>
                          </a:cubicBezTo>
                          <a:lnTo>
                            <a:pt x="3105824" y="115382"/>
                          </a:lnTo>
                          <a:cubicBezTo>
                            <a:pt x="3108348" y="115382"/>
                            <a:pt x="3110367" y="117329"/>
                            <a:pt x="3110367" y="119925"/>
                          </a:cubicBezTo>
                          <a:cubicBezTo>
                            <a:pt x="3110367" y="122521"/>
                            <a:pt x="3108348" y="124180"/>
                            <a:pt x="3105824" y="124180"/>
                          </a:cubicBezTo>
                          <a:close/>
                          <a:moveTo>
                            <a:pt x="2894531" y="124180"/>
                          </a:moveTo>
                          <a:lnTo>
                            <a:pt x="2788741" y="124180"/>
                          </a:lnTo>
                          <a:cubicBezTo>
                            <a:pt x="2786217" y="124180"/>
                            <a:pt x="2784197" y="122521"/>
                            <a:pt x="2784197" y="119925"/>
                          </a:cubicBezTo>
                          <a:cubicBezTo>
                            <a:pt x="2784197" y="117329"/>
                            <a:pt x="2786145" y="115382"/>
                            <a:pt x="2788741" y="115382"/>
                          </a:cubicBezTo>
                          <a:lnTo>
                            <a:pt x="2894531" y="115382"/>
                          </a:lnTo>
                          <a:cubicBezTo>
                            <a:pt x="2896767" y="115382"/>
                            <a:pt x="2898786" y="117329"/>
                            <a:pt x="2898786" y="119925"/>
                          </a:cubicBezTo>
                          <a:cubicBezTo>
                            <a:pt x="2898786" y="122521"/>
                            <a:pt x="2896767" y="124180"/>
                            <a:pt x="2894531" y="124180"/>
                          </a:cubicBezTo>
                          <a:close/>
                          <a:moveTo>
                            <a:pt x="2683022" y="124180"/>
                          </a:moveTo>
                          <a:lnTo>
                            <a:pt x="2577520" y="124180"/>
                          </a:lnTo>
                          <a:cubicBezTo>
                            <a:pt x="2574996" y="124180"/>
                            <a:pt x="2572977" y="122521"/>
                            <a:pt x="2572977" y="119925"/>
                          </a:cubicBezTo>
                          <a:cubicBezTo>
                            <a:pt x="2572977" y="117329"/>
                            <a:pt x="2574924" y="115382"/>
                            <a:pt x="2577520" y="115382"/>
                          </a:cubicBezTo>
                          <a:lnTo>
                            <a:pt x="2683022" y="115382"/>
                          </a:lnTo>
                          <a:cubicBezTo>
                            <a:pt x="2685546" y="115382"/>
                            <a:pt x="2687565" y="117329"/>
                            <a:pt x="2687565" y="119925"/>
                          </a:cubicBezTo>
                          <a:cubicBezTo>
                            <a:pt x="2687565" y="122521"/>
                            <a:pt x="2685618" y="124180"/>
                            <a:pt x="2683022" y="124180"/>
                          </a:cubicBezTo>
                          <a:close/>
                          <a:moveTo>
                            <a:pt x="2471729" y="124180"/>
                          </a:moveTo>
                          <a:lnTo>
                            <a:pt x="2365939" y="124180"/>
                          </a:lnTo>
                          <a:cubicBezTo>
                            <a:pt x="2363703" y="124180"/>
                            <a:pt x="2361684" y="122521"/>
                            <a:pt x="2361684" y="119925"/>
                          </a:cubicBezTo>
                          <a:cubicBezTo>
                            <a:pt x="2361684" y="117329"/>
                            <a:pt x="2363631" y="115382"/>
                            <a:pt x="2365939" y="115382"/>
                          </a:cubicBezTo>
                          <a:lnTo>
                            <a:pt x="2471729" y="115382"/>
                          </a:lnTo>
                          <a:cubicBezTo>
                            <a:pt x="2474253" y="115382"/>
                            <a:pt x="2475984" y="117329"/>
                            <a:pt x="2475984" y="119925"/>
                          </a:cubicBezTo>
                          <a:cubicBezTo>
                            <a:pt x="2475984" y="122521"/>
                            <a:pt x="2474326" y="124180"/>
                            <a:pt x="2471729" y="124180"/>
                          </a:cubicBezTo>
                          <a:close/>
                          <a:moveTo>
                            <a:pt x="2260148" y="124180"/>
                          </a:moveTo>
                          <a:lnTo>
                            <a:pt x="2154646" y="124180"/>
                          </a:lnTo>
                          <a:cubicBezTo>
                            <a:pt x="2152122" y="124180"/>
                            <a:pt x="2150103" y="122521"/>
                            <a:pt x="2150103" y="119925"/>
                          </a:cubicBezTo>
                          <a:cubicBezTo>
                            <a:pt x="2150103" y="117329"/>
                            <a:pt x="2152122" y="115382"/>
                            <a:pt x="2154646" y="115382"/>
                          </a:cubicBezTo>
                          <a:lnTo>
                            <a:pt x="2260148" y="115382"/>
                          </a:lnTo>
                          <a:cubicBezTo>
                            <a:pt x="2262672" y="115382"/>
                            <a:pt x="2264691" y="117329"/>
                            <a:pt x="2264691" y="119925"/>
                          </a:cubicBezTo>
                          <a:cubicBezTo>
                            <a:pt x="2264691" y="122521"/>
                            <a:pt x="2262744" y="124180"/>
                            <a:pt x="2260148" y="124180"/>
                          </a:cubicBezTo>
                          <a:close/>
                          <a:moveTo>
                            <a:pt x="2048855" y="124180"/>
                          </a:moveTo>
                          <a:lnTo>
                            <a:pt x="1943065" y="124180"/>
                          </a:lnTo>
                          <a:cubicBezTo>
                            <a:pt x="1940829" y="124180"/>
                            <a:pt x="1938810" y="122521"/>
                            <a:pt x="1938810" y="119925"/>
                          </a:cubicBezTo>
                          <a:cubicBezTo>
                            <a:pt x="1938810" y="117329"/>
                            <a:pt x="1940829" y="115382"/>
                            <a:pt x="1943065" y="115382"/>
                          </a:cubicBezTo>
                          <a:lnTo>
                            <a:pt x="2048855" y="115382"/>
                          </a:lnTo>
                          <a:cubicBezTo>
                            <a:pt x="2051379" y="115382"/>
                            <a:pt x="2053398" y="117329"/>
                            <a:pt x="2053398" y="119925"/>
                          </a:cubicBezTo>
                          <a:cubicBezTo>
                            <a:pt x="2053398" y="122521"/>
                            <a:pt x="2051451" y="124180"/>
                            <a:pt x="2048855" y="124180"/>
                          </a:cubicBezTo>
                          <a:close/>
                          <a:moveTo>
                            <a:pt x="1837563" y="124180"/>
                          </a:moveTo>
                          <a:lnTo>
                            <a:pt x="1731772" y="124180"/>
                          </a:lnTo>
                          <a:cubicBezTo>
                            <a:pt x="1729248" y="124180"/>
                            <a:pt x="1727229" y="122521"/>
                            <a:pt x="1727229" y="119925"/>
                          </a:cubicBezTo>
                          <a:cubicBezTo>
                            <a:pt x="1727229" y="117329"/>
                            <a:pt x="1729176" y="115382"/>
                            <a:pt x="1731772" y="115382"/>
                          </a:cubicBezTo>
                          <a:lnTo>
                            <a:pt x="1837563" y="115382"/>
                          </a:lnTo>
                          <a:cubicBezTo>
                            <a:pt x="1839798" y="115382"/>
                            <a:pt x="1841817" y="117329"/>
                            <a:pt x="1841817" y="119925"/>
                          </a:cubicBezTo>
                          <a:cubicBezTo>
                            <a:pt x="1841817" y="122521"/>
                            <a:pt x="1839798" y="124180"/>
                            <a:pt x="1837563" y="124180"/>
                          </a:cubicBezTo>
                          <a:close/>
                          <a:moveTo>
                            <a:pt x="1626053" y="124180"/>
                          </a:moveTo>
                          <a:lnTo>
                            <a:pt x="1520263" y="124180"/>
                          </a:lnTo>
                          <a:cubicBezTo>
                            <a:pt x="1518027" y="124180"/>
                            <a:pt x="1516008" y="122521"/>
                            <a:pt x="1516008" y="119925"/>
                          </a:cubicBezTo>
                          <a:cubicBezTo>
                            <a:pt x="1516008" y="117329"/>
                            <a:pt x="1517955" y="115382"/>
                            <a:pt x="1520263" y="115382"/>
                          </a:cubicBezTo>
                          <a:lnTo>
                            <a:pt x="1626053" y="115382"/>
                          </a:lnTo>
                          <a:cubicBezTo>
                            <a:pt x="1628577" y="115382"/>
                            <a:pt x="1630597" y="117329"/>
                            <a:pt x="1630597" y="119925"/>
                          </a:cubicBezTo>
                          <a:cubicBezTo>
                            <a:pt x="1630597" y="122521"/>
                            <a:pt x="1628577" y="124180"/>
                            <a:pt x="1626053" y="124180"/>
                          </a:cubicBezTo>
                          <a:close/>
                          <a:moveTo>
                            <a:pt x="1414761" y="124180"/>
                          </a:moveTo>
                          <a:lnTo>
                            <a:pt x="1308970" y="124180"/>
                          </a:lnTo>
                          <a:cubicBezTo>
                            <a:pt x="1306446" y="124180"/>
                            <a:pt x="1304715" y="122521"/>
                            <a:pt x="1304715" y="119925"/>
                          </a:cubicBezTo>
                          <a:cubicBezTo>
                            <a:pt x="1304715" y="117329"/>
                            <a:pt x="1306374" y="115382"/>
                            <a:pt x="1308970" y="115382"/>
                          </a:cubicBezTo>
                          <a:lnTo>
                            <a:pt x="1414761" y="115382"/>
                          </a:lnTo>
                          <a:cubicBezTo>
                            <a:pt x="1416996" y="115382"/>
                            <a:pt x="1419015" y="117329"/>
                            <a:pt x="1419015" y="119925"/>
                          </a:cubicBezTo>
                          <a:cubicBezTo>
                            <a:pt x="1419015" y="122521"/>
                            <a:pt x="1417068" y="124180"/>
                            <a:pt x="1414761" y="124180"/>
                          </a:cubicBezTo>
                          <a:close/>
                          <a:moveTo>
                            <a:pt x="1203179" y="124180"/>
                          </a:moveTo>
                          <a:lnTo>
                            <a:pt x="1097677" y="124180"/>
                          </a:lnTo>
                          <a:cubicBezTo>
                            <a:pt x="1095153" y="124180"/>
                            <a:pt x="1093134" y="122521"/>
                            <a:pt x="1093134" y="119925"/>
                          </a:cubicBezTo>
                          <a:cubicBezTo>
                            <a:pt x="1093134" y="117329"/>
                            <a:pt x="1095081" y="115382"/>
                            <a:pt x="1097677" y="115382"/>
                          </a:cubicBezTo>
                          <a:lnTo>
                            <a:pt x="1203179" y="115382"/>
                          </a:lnTo>
                          <a:cubicBezTo>
                            <a:pt x="1205703" y="115382"/>
                            <a:pt x="1207723" y="117329"/>
                            <a:pt x="1207723" y="119925"/>
                          </a:cubicBezTo>
                          <a:cubicBezTo>
                            <a:pt x="1207723" y="122521"/>
                            <a:pt x="1205775" y="124180"/>
                            <a:pt x="1203179" y="124180"/>
                          </a:cubicBezTo>
                          <a:close/>
                          <a:moveTo>
                            <a:pt x="991887" y="124180"/>
                          </a:moveTo>
                          <a:lnTo>
                            <a:pt x="886096" y="124180"/>
                          </a:lnTo>
                          <a:cubicBezTo>
                            <a:pt x="883861" y="124180"/>
                            <a:pt x="881841" y="122521"/>
                            <a:pt x="881841" y="119925"/>
                          </a:cubicBezTo>
                          <a:cubicBezTo>
                            <a:pt x="881841" y="117329"/>
                            <a:pt x="883861" y="115382"/>
                            <a:pt x="886096" y="115382"/>
                          </a:cubicBezTo>
                          <a:lnTo>
                            <a:pt x="991887" y="115382"/>
                          </a:lnTo>
                          <a:cubicBezTo>
                            <a:pt x="994122" y="115382"/>
                            <a:pt x="996141" y="117329"/>
                            <a:pt x="996141" y="119925"/>
                          </a:cubicBezTo>
                          <a:cubicBezTo>
                            <a:pt x="996141" y="122521"/>
                            <a:pt x="994194" y="124180"/>
                            <a:pt x="991887" y="124180"/>
                          </a:cubicBezTo>
                          <a:close/>
                          <a:moveTo>
                            <a:pt x="780305" y="124180"/>
                          </a:moveTo>
                          <a:lnTo>
                            <a:pt x="674803" y="124180"/>
                          </a:lnTo>
                          <a:cubicBezTo>
                            <a:pt x="672279" y="124180"/>
                            <a:pt x="670260" y="122521"/>
                            <a:pt x="670260" y="119925"/>
                          </a:cubicBezTo>
                          <a:cubicBezTo>
                            <a:pt x="670260" y="117329"/>
                            <a:pt x="672279" y="115382"/>
                            <a:pt x="674803" y="115382"/>
                          </a:cubicBezTo>
                          <a:lnTo>
                            <a:pt x="780305" y="115382"/>
                          </a:lnTo>
                          <a:cubicBezTo>
                            <a:pt x="782829" y="115382"/>
                            <a:pt x="784849" y="117329"/>
                            <a:pt x="784849" y="119925"/>
                          </a:cubicBezTo>
                          <a:cubicBezTo>
                            <a:pt x="784849" y="122521"/>
                            <a:pt x="782829" y="124180"/>
                            <a:pt x="780305" y="124180"/>
                          </a:cubicBezTo>
                          <a:close/>
                          <a:moveTo>
                            <a:pt x="569013" y="124180"/>
                          </a:moveTo>
                          <a:lnTo>
                            <a:pt x="463222" y="124180"/>
                          </a:lnTo>
                          <a:cubicBezTo>
                            <a:pt x="460987" y="124180"/>
                            <a:pt x="458967" y="122521"/>
                            <a:pt x="458967" y="119925"/>
                          </a:cubicBezTo>
                          <a:cubicBezTo>
                            <a:pt x="458967" y="117329"/>
                            <a:pt x="460914" y="115382"/>
                            <a:pt x="463222" y="115382"/>
                          </a:cubicBezTo>
                          <a:lnTo>
                            <a:pt x="569013" y="115382"/>
                          </a:lnTo>
                          <a:cubicBezTo>
                            <a:pt x="571537" y="115382"/>
                            <a:pt x="573556" y="117329"/>
                            <a:pt x="573556" y="119925"/>
                          </a:cubicBezTo>
                          <a:cubicBezTo>
                            <a:pt x="573556" y="122521"/>
                            <a:pt x="571537" y="124180"/>
                            <a:pt x="569013" y="124180"/>
                          </a:cubicBezTo>
                          <a:close/>
                          <a:moveTo>
                            <a:pt x="357720" y="124180"/>
                          </a:moveTo>
                          <a:lnTo>
                            <a:pt x="251929" y="124180"/>
                          </a:lnTo>
                          <a:cubicBezTo>
                            <a:pt x="249405" y="124180"/>
                            <a:pt x="247386" y="122521"/>
                            <a:pt x="247386" y="119925"/>
                          </a:cubicBezTo>
                          <a:cubicBezTo>
                            <a:pt x="247386" y="117329"/>
                            <a:pt x="249333" y="115382"/>
                            <a:pt x="251929" y="115382"/>
                          </a:cubicBezTo>
                          <a:lnTo>
                            <a:pt x="357720" y="115382"/>
                          </a:lnTo>
                          <a:cubicBezTo>
                            <a:pt x="360028" y="115382"/>
                            <a:pt x="361975" y="117329"/>
                            <a:pt x="361975" y="119925"/>
                          </a:cubicBezTo>
                          <a:cubicBezTo>
                            <a:pt x="361975" y="122521"/>
                            <a:pt x="360028" y="124180"/>
                            <a:pt x="357720" y="124180"/>
                          </a:cubicBezTo>
                          <a:close/>
                          <a:moveTo>
                            <a:pt x="146211" y="124180"/>
                          </a:moveTo>
                          <a:lnTo>
                            <a:pt x="40420" y="124180"/>
                          </a:lnTo>
                          <a:cubicBezTo>
                            <a:pt x="38185" y="124180"/>
                            <a:pt x="36165" y="122521"/>
                            <a:pt x="36165" y="119925"/>
                          </a:cubicBezTo>
                          <a:cubicBezTo>
                            <a:pt x="36165" y="117329"/>
                            <a:pt x="38113" y="115382"/>
                            <a:pt x="40420" y="115382"/>
                          </a:cubicBezTo>
                          <a:lnTo>
                            <a:pt x="146211" y="115382"/>
                          </a:lnTo>
                          <a:cubicBezTo>
                            <a:pt x="148735" y="115382"/>
                            <a:pt x="150754" y="117329"/>
                            <a:pt x="150754" y="119925"/>
                          </a:cubicBezTo>
                          <a:cubicBezTo>
                            <a:pt x="150754" y="122521"/>
                            <a:pt x="148807" y="124180"/>
                            <a:pt x="146211" y="124180"/>
                          </a:cubicBezTo>
                          <a:close/>
                          <a:moveTo>
                            <a:pt x="4197551" y="67643"/>
                          </a:moveTo>
                          <a:cubicBezTo>
                            <a:pt x="4195604" y="67643"/>
                            <a:pt x="4193873" y="66201"/>
                            <a:pt x="4193297" y="64253"/>
                          </a:cubicBezTo>
                          <a:lnTo>
                            <a:pt x="4181109" y="8798"/>
                          </a:lnTo>
                          <a:lnTo>
                            <a:pt x="4138995" y="8798"/>
                          </a:lnTo>
                          <a:cubicBezTo>
                            <a:pt x="4136759" y="8798"/>
                            <a:pt x="4134740" y="6851"/>
                            <a:pt x="4134740" y="4255"/>
                          </a:cubicBezTo>
                          <a:cubicBezTo>
                            <a:pt x="4134740" y="1947"/>
                            <a:pt x="4136759" y="0"/>
                            <a:pt x="4138995" y="0"/>
                          </a:cubicBezTo>
                          <a:lnTo>
                            <a:pt x="4184499" y="0"/>
                          </a:lnTo>
                          <a:cubicBezTo>
                            <a:pt x="4186734" y="0"/>
                            <a:pt x="4188465" y="1442"/>
                            <a:pt x="4189042" y="3390"/>
                          </a:cubicBezTo>
                          <a:lnTo>
                            <a:pt x="4202094" y="62234"/>
                          </a:lnTo>
                          <a:cubicBezTo>
                            <a:pt x="4202383" y="64470"/>
                            <a:pt x="4200941" y="67066"/>
                            <a:pt x="4198705" y="67570"/>
                          </a:cubicBezTo>
                          <a:lnTo>
                            <a:pt x="4197551" y="67570"/>
                          </a:lnTo>
                          <a:close/>
                          <a:moveTo>
                            <a:pt x="4033493" y="8798"/>
                          </a:moveTo>
                          <a:lnTo>
                            <a:pt x="3927702" y="8798"/>
                          </a:lnTo>
                          <a:cubicBezTo>
                            <a:pt x="3925178" y="8798"/>
                            <a:pt x="3923159" y="6851"/>
                            <a:pt x="3923159" y="4255"/>
                          </a:cubicBezTo>
                          <a:cubicBezTo>
                            <a:pt x="3923159" y="1947"/>
                            <a:pt x="3925106" y="0"/>
                            <a:pt x="3927702" y="0"/>
                          </a:cubicBezTo>
                          <a:lnTo>
                            <a:pt x="4033493" y="0"/>
                          </a:lnTo>
                          <a:cubicBezTo>
                            <a:pt x="4035728" y="0"/>
                            <a:pt x="4037748" y="1947"/>
                            <a:pt x="4037748" y="4255"/>
                          </a:cubicBezTo>
                          <a:cubicBezTo>
                            <a:pt x="4037748" y="6779"/>
                            <a:pt x="4035728" y="8798"/>
                            <a:pt x="4033493" y="8798"/>
                          </a:cubicBezTo>
                          <a:close/>
                          <a:moveTo>
                            <a:pt x="3821984" y="8798"/>
                          </a:moveTo>
                          <a:lnTo>
                            <a:pt x="3716482" y="8798"/>
                          </a:lnTo>
                          <a:cubicBezTo>
                            <a:pt x="3713958" y="8798"/>
                            <a:pt x="3711939" y="6851"/>
                            <a:pt x="3711939" y="4255"/>
                          </a:cubicBezTo>
                          <a:cubicBezTo>
                            <a:pt x="3711939" y="1947"/>
                            <a:pt x="3713885" y="0"/>
                            <a:pt x="3716482" y="0"/>
                          </a:cubicBezTo>
                          <a:lnTo>
                            <a:pt x="3821984" y="0"/>
                          </a:lnTo>
                          <a:cubicBezTo>
                            <a:pt x="3824508" y="0"/>
                            <a:pt x="3826527" y="1947"/>
                            <a:pt x="3826527" y="4255"/>
                          </a:cubicBezTo>
                          <a:cubicBezTo>
                            <a:pt x="3826527" y="6779"/>
                            <a:pt x="3824580" y="8798"/>
                            <a:pt x="3821984" y="8798"/>
                          </a:cubicBezTo>
                          <a:close/>
                          <a:moveTo>
                            <a:pt x="3610691" y="8798"/>
                          </a:moveTo>
                          <a:lnTo>
                            <a:pt x="3504900" y="8798"/>
                          </a:lnTo>
                          <a:cubicBezTo>
                            <a:pt x="3502377" y="8798"/>
                            <a:pt x="3500646" y="6851"/>
                            <a:pt x="3500646" y="4255"/>
                          </a:cubicBezTo>
                          <a:cubicBezTo>
                            <a:pt x="3500646" y="1947"/>
                            <a:pt x="3502304" y="0"/>
                            <a:pt x="3504900" y="0"/>
                          </a:cubicBezTo>
                          <a:lnTo>
                            <a:pt x="3610691" y="0"/>
                          </a:lnTo>
                          <a:cubicBezTo>
                            <a:pt x="3612926" y="0"/>
                            <a:pt x="3614946" y="1947"/>
                            <a:pt x="3614946" y="4255"/>
                          </a:cubicBezTo>
                          <a:cubicBezTo>
                            <a:pt x="3614946" y="6779"/>
                            <a:pt x="3612999" y="8798"/>
                            <a:pt x="3610691" y="8798"/>
                          </a:cubicBezTo>
                          <a:close/>
                          <a:moveTo>
                            <a:pt x="3399110" y="8798"/>
                          </a:moveTo>
                          <a:lnTo>
                            <a:pt x="3293608" y="8798"/>
                          </a:lnTo>
                          <a:cubicBezTo>
                            <a:pt x="3291083" y="8798"/>
                            <a:pt x="3289065" y="6851"/>
                            <a:pt x="3289065" y="4255"/>
                          </a:cubicBezTo>
                          <a:cubicBezTo>
                            <a:pt x="3289065" y="1947"/>
                            <a:pt x="3291083" y="0"/>
                            <a:pt x="3293608" y="0"/>
                          </a:cubicBezTo>
                          <a:lnTo>
                            <a:pt x="3399110" y="0"/>
                          </a:lnTo>
                          <a:cubicBezTo>
                            <a:pt x="3401634" y="0"/>
                            <a:pt x="3403653" y="1947"/>
                            <a:pt x="3403653" y="4255"/>
                          </a:cubicBezTo>
                          <a:cubicBezTo>
                            <a:pt x="3403653" y="6779"/>
                            <a:pt x="3401706" y="8798"/>
                            <a:pt x="3399110" y="8798"/>
                          </a:cubicBezTo>
                          <a:close/>
                          <a:moveTo>
                            <a:pt x="3187817" y="8798"/>
                          </a:moveTo>
                          <a:lnTo>
                            <a:pt x="3082026" y="8798"/>
                          </a:lnTo>
                          <a:cubicBezTo>
                            <a:pt x="3079791" y="8798"/>
                            <a:pt x="3077772" y="6851"/>
                            <a:pt x="3077772" y="4255"/>
                          </a:cubicBezTo>
                          <a:cubicBezTo>
                            <a:pt x="3077772" y="1947"/>
                            <a:pt x="3079791" y="0"/>
                            <a:pt x="3082026" y="0"/>
                          </a:cubicBezTo>
                          <a:lnTo>
                            <a:pt x="3187817" y="0"/>
                          </a:lnTo>
                          <a:cubicBezTo>
                            <a:pt x="3190341" y="0"/>
                            <a:pt x="3192360" y="1947"/>
                            <a:pt x="3192360" y="4255"/>
                          </a:cubicBezTo>
                          <a:cubicBezTo>
                            <a:pt x="3192360" y="6779"/>
                            <a:pt x="3190413" y="8798"/>
                            <a:pt x="3187817" y="8798"/>
                          </a:cubicBezTo>
                          <a:close/>
                          <a:moveTo>
                            <a:pt x="2976524" y="8798"/>
                          </a:moveTo>
                          <a:lnTo>
                            <a:pt x="2870734" y="8798"/>
                          </a:lnTo>
                          <a:cubicBezTo>
                            <a:pt x="2868210" y="8798"/>
                            <a:pt x="2866190" y="6851"/>
                            <a:pt x="2866190" y="4255"/>
                          </a:cubicBezTo>
                          <a:cubicBezTo>
                            <a:pt x="2866190" y="1947"/>
                            <a:pt x="2868138" y="0"/>
                            <a:pt x="2870734" y="0"/>
                          </a:cubicBezTo>
                          <a:lnTo>
                            <a:pt x="2976524" y="0"/>
                          </a:lnTo>
                          <a:cubicBezTo>
                            <a:pt x="2978760" y="0"/>
                            <a:pt x="2980779" y="1947"/>
                            <a:pt x="2980779" y="4255"/>
                          </a:cubicBezTo>
                          <a:cubicBezTo>
                            <a:pt x="2980779" y="6779"/>
                            <a:pt x="2978760" y="8798"/>
                            <a:pt x="2976524" y="8798"/>
                          </a:cubicBezTo>
                          <a:close/>
                          <a:moveTo>
                            <a:pt x="2764943" y="8798"/>
                          </a:moveTo>
                          <a:lnTo>
                            <a:pt x="2659153" y="8798"/>
                          </a:lnTo>
                          <a:cubicBezTo>
                            <a:pt x="2656917" y="8798"/>
                            <a:pt x="2654898" y="6851"/>
                            <a:pt x="2654898" y="4255"/>
                          </a:cubicBezTo>
                          <a:cubicBezTo>
                            <a:pt x="2654898" y="1947"/>
                            <a:pt x="2656845" y="0"/>
                            <a:pt x="2659153" y="0"/>
                          </a:cubicBezTo>
                          <a:lnTo>
                            <a:pt x="2764943" y="0"/>
                          </a:lnTo>
                          <a:cubicBezTo>
                            <a:pt x="2767467" y="0"/>
                            <a:pt x="2769486" y="1947"/>
                            <a:pt x="2769486" y="4255"/>
                          </a:cubicBezTo>
                          <a:cubicBezTo>
                            <a:pt x="2769486" y="6779"/>
                            <a:pt x="2767467" y="8798"/>
                            <a:pt x="2764943" y="8798"/>
                          </a:cubicBezTo>
                          <a:close/>
                          <a:moveTo>
                            <a:pt x="2553722" y="8798"/>
                          </a:moveTo>
                          <a:lnTo>
                            <a:pt x="2447932" y="8798"/>
                          </a:lnTo>
                          <a:cubicBezTo>
                            <a:pt x="2445408" y="8798"/>
                            <a:pt x="2443389" y="6851"/>
                            <a:pt x="2443389" y="4255"/>
                          </a:cubicBezTo>
                          <a:cubicBezTo>
                            <a:pt x="2443389" y="1947"/>
                            <a:pt x="2445336" y="0"/>
                            <a:pt x="2447932" y="0"/>
                          </a:cubicBezTo>
                          <a:lnTo>
                            <a:pt x="2553722" y="0"/>
                          </a:lnTo>
                          <a:cubicBezTo>
                            <a:pt x="2555958" y="0"/>
                            <a:pt x="2557977" y="1947"/>
                            <a:pt x="2557977" y="4255"/>
                          </a:cubicBezTo>
                          <a:cubicBezTo>
                            <a:pt x="2557977" y="6779"/>
                            <a:pt x="2556030" y="8798"/>
                            <a:pt x="2553722" y="8798"/>
                          </a:cubicBezTo>
                          <a:close/>
                          <a:moveTo>
                            <a:pt x="2342141" y="8798"/>
                          </a:moveTo>
                          <a:lnTo>
                            <a:pt x="2236639" y="8798"/>
                          </a:lnTo>
                          <a:cubicBezTo>
                            <a:pt x="2234115" y="8798"/>
                            <a:pt x="2232096" y="6851"/>
                            <a:pt x="2232096" y="4255"/>
                          </a:cubicBezTo>
                          <a:cubicBezTo>
                            <a:pt x="2232096" y="1947"/>
                            <a:pt x="2234043" y="0"/>
                            <a:pt x="2236639" y="0"/>
                          </a:cubicBezTo>
                          <a:lnTo>
                            <a:pt x="2342141" y="0"/>
                          </a:lnTo>
                          <a:cubicBezTo>
                            <a:pt x="2344665" y="0"/>
                            <a:pt x="2346684" y="1947"/>
                            <a:pt x="2346684" y="4255"/>
                          </a:cubicBezTo>
                          <a:cubicBezTo>
                            <a:pt x="2346684" y="6779"/>
                            <a:pt x="2344737" y="8798"/>
                            <a:pt x="2342141" y="8798"/>
                          </a:cubicBezTo>
                          <a:close/>
                          <a:moveTo>
                            <a:pt x="2130848" y="8798"/>
                          </a:moveTo>
                          <a:lnTo>
                            <a:pt x="2025058" y="8798"/>
                          </a:lnTo>
                          <a:cubicBezTo>
                            <a:pt x="2022750" y="8798"/>
                            <a:pt x="2020803" y="6851"/>
                            <a:pt x="2020803" y="4255"/>
                          </a:cubicBezTo>
                          <a:cubicBezTo>
                            <a:pt x="2020803" y="1947"/>
                            <a:pt x="2022750" y="0"/>
                            <a:pt x="2025058" y="0"/>
                          </a:cubicBezTo>
                          <a:lnTo>
                            <a:pt x="2130848" y="0"/>
                          </a:lnTo>
                          <a:cubicBezTo>
                            <a:pt x="2133084" y="0"/>
                            <a:pt x="2135103" y="1947"/>
                            <a:pt x="2135103" y="4255"/>
                          </a:cubicBezTo>
                          <a:cubicBezTo>
                            <a:pt x="2135103" y="6779"/>
                            <a:pt x="2133156" y="8798"/>
                            <a:pt x="2130848" y="8798"/>
                          </a:cubicBezTo>
                          <a:close/>
                          <a:moveTo>
                            <a:pt x="1919267" y="8798"/>
                          </a:moveTo>
                          <a:lnTo>
                            <a:pt x="1813765" y="8798"/>
                          </a:lnTo>
                          <a:cubicBezTo>
                            <a:pt x="1811241" y="8798"/>
                            <a:pt x="1809222" y="6851"/>
                            <a:pt x="1809222" y="4255"/>
                          </a:cubicBezTo>
                          <a:cubicBezTo>
                            <a:pt x="1809222" y="1947"/>
                            <a:pt x="1811241" y="0"/>
                            <a:pt x="1813765" y="0"/>
                          </a:cubicBezTo>
                          <a:lnTo>
                            <a:pt x="1919267" y="0"/>
                          </a:lnTo>
                          <a:cubicBezTo>
                            <a:pt x="1921791" y="0"/>
                            <a:pt x="1923810" y="1947"/>
                            <a:pt x="1923810" y="4255"/>
                          </a:cubicBezTo>
                          <a:cubicBezTo>
                            <a:pt x="1923810" y="6779"/>
                            <a:pt x="1921791" y="8798"/>
                            <a:pt x="1919267" y="8798"/>
                          </a:cubicBezTo>
                          <a:close/>
                          <a:moveTo>
                            <a:pt x="1707974" y="8798"/>
                          </a:moveTo>
                          <a:lnTo>
                            <a:pt x="1602184" y="8798"/>
                          </a:lnTo>
                          <a:cubicBezTo>
                            <a:pt x="1599948" y="8798"/>
                            <a:pt x="1597929" y="6851"/>
                            <a:pt x="1597929" y="4255"/>
                          </a:cubicBezTo>
                          <a:cubicBezTo>
                            <a:pt x="1597929" y="1947"/>
                            <a:pt x="1599876" y="0"/>
                            <a:pt x="1602184" y="0"/>
                          </a:cubicBezTo>
                          <a:lnTo>
                            <a:pt x="1707974" y="0"/>
                          </a:lnTo>
                          <a:cubicBezTo>
                            <a:pt x="1710498" y="0"/>
                            <a:pt x="1712518" y="1947"/>
                            <a:pt x="1712518" y="4255"/>
                          </a:cubicBezTo>
                          <a:cubicBezTo>
                            <a:pt x="1712518" y="6779"/>
                            <a:pt x="1710498" y="8798"/>
                            <a:pt x="1707974" y="8798"/>
                          </a:cubicBezTo>
                          <a:close/>
                          <a:moveTo>
                            <a:pt x="1496682" y="8798"/>
                          </a:moveTo>
                          <a:lnTo>
                            <a:pt x="1390891" y="8798"/>
                          </a:lnTo>
                          <a:cubicBezTo>
                            <a:pt x="1388367" y="8798"/>
                            <a:pt x="1386348" y="6851"/>
                            <a:pt x="1386348" y="4255"/>
                          </a:cubicBezTo>
                          <a:cubicBezTo>
                            <a:pt x="1386348" y="1947"/>
                            <a:pt x="1388295" y="0"/>
                            <a:pt x="1390891" y="0"/>
                          </a:cubicBezTo>
                          <a:lnTo>
                            <a:pt x="1496682" y="0"/>
                          </a:lnTo>
                          <a:cubicBezTo>
                            <a:pt x="1498989" y="0"/>
                            <a:pt x="1500936" y="1947"/>
                            <a:pt x="1500936" y="4255"/>
                          </a:cubicBezTo>
                          <a:cubicBezTo>
                            <a:pt x="1500936" y="6779"/>
                            <a:pt x="1498989" y="8798"/>
                            <a:pt x="1496682" y="8798"/>
                          </a:cubicBezTo>
                          <a:close/>
                          <a:moveTo>
                            <a:pt x="1285173" y="8798"/>
                          </a:moveTo>
                          <a:lnTo>
                            <a:pt x="1179382" y="8798"/>
                          </a:lnTo>
                          <a:cubicBezTo>
                            <a:pt x="1177146" y="8798"/>
                            <a:pt x="1175127" y="6851"/>
                            <a:pt x="1175127" y="4255"/>
                          </a:cubicBezTo>
                          <a:cubicBezTo>
                            <a:pt x="1175127" y="1947"/>
                            <a:pt x="1177074" y="0"/>
                            <a:pt x="1179382" y="0"/>
                          </a:cubicBezTo>
                          <a:lnTo>
                            <a:pt x="1285173" y="0"/>
                          </a:lnTo>
                          <a:cubicBezTo>
                            <a:pt x="1287697" y="0"/>
                            <a:pt x="1289716" y="1947"/>
                            <a:pt x="1289716" y="4255"/>
                          </a:cubicBezTo>
                          <a:cubicBezTo>
                            <a:pt x="1289716" y="6779"/>
                            <a:pt x="1287769" y="8798"/>
                            <a:pt x="1285173" y="8798"/>
                          </a:cubicBezTo>
                          <a:close/>
                          <a:moveTo>
                            <a:pt x="1073880" y="8798"/>
                          </a:moveTo>
                          <a:lnTo>
                            <a:pt x="968089" y="8798"/>
                          </a:lnTo>
                          <a:cubicBezTo>
                            <a:pt x="965565" y="8798"/>
                            <a:pt x="963546" y="6851"/>
                            <a:pt x="963546" y="4255"/>
                          </a:cubicBezTo>
                          <a:cubicBezTo>
                            <a:pt x="963546" y="1947"/>
                            <a:pt x="965565" y="0"/>
                            <a:pt x="968089" y="0"/>
                          </a:cubicBezTo>
                          <a:lnTo>
                            <a:pt x="1073880" y="0"/>
                          </a:lnTo>
                          <a:cubicBezTo>
                            <a:pt x="1076115" y="0"/>
                            <a:pt x="1078135" y="1947"/>
                            <a:pt x="1078135" y="4255"/>
                          </a:cubicBezTo>
                          <a:cubicBezTo>
                            <a:pt x="1078135" y="6779"/>
                            <a:pt x="1076187" y="8798"/>
                            <a:pt x="1073880" y="8798"/>
                          </a:cubicBezTo>
                          <a:close/>
                          <a:moveTo>
                            <a:pt x="862299" y="8798"/>
                          </a:moveTo>
                          <a:lnTo>
                            <a:pt x="756796" y="8798"/>
                          </a:lnTo>
                          <a:cubicBezTo>
                            <a:pt x="754272" y="8798"/>
                            <a:pt x="752253" y="6851"/>
                            <a:pt x="752253" y="4255"/>
                          </a:cubicBezTo>
                          <a:cubicBezTo>
                            <a:pt x="752253" y="1947"/>
                            <a:pt x="754272" y="0"/>
                            <a:pt x="756796" y="0"/>
                          </a:cubicBezTo>
                          <a:lnTo>
                            <a:pt x="862299" y="0"/>
                          </a:lnTo>
                          <a:cubicBezTo>
                            <a:pt x="864822" y="0"/>
                            <a:pt x="866842" y="1947"/>
                            <a:pt x="866842" y="4255"/>
                          </a:cubicBezTo>
                          <a:cubicBezTo>
                            <a:pt x="866842" y="6779"/>
                            <a:pt x="864895" y="8798"/>
                            <a:pt x="862299" y="8798"/>
                          </a:cubicBezTo>
                          <a:close/>
                          <a:moveTo>
                            <a:pt x="651006" y="8798"/>
                          </a:moveTo>
                          <a:lnTo>
                            <a:pt x="545215" y="8798"/>
                          </a:lnTo>
                          <a:cubicBezTo>
                            <a:pt x="542980" y="8798"/>
                            <a:pt x="540960" y="6851"/>
                            <a:pt x="540960" y="4255"/>
                          </a:cubicBezTo>
                          <a:cubicBezTo>
                            <a:pt x="540960" y="1947"/>
                            <a:pt x="542980" y="0"/>
                            <a:pt x="545215" y="0"/>
                          </a:cubicBezTo>
                          <a:lnTo>
                            <a:pt x="651006" y="0"/>
                          </a:lnTo>
                          <a:cubicBezTo>
                            <a:pt x="653241" y="0"/>
                            <a:pt x="655260" y="1947"/>
                            <a:pt x="655260" y="4255"/>
                          </a:cubicBezTo>
                          <a:cubicBezTo>
                            <a:pt x="655260" y="6779"/>
                            <a:pt x="653241" y="8798"/>
                            <a:pt x="651006" y="8798"/>
                          </a:cubicBezTo>
                          <a:close/>
                          <a:moveTo>
                            <a:pt x="439497" y="8798"/>
                          </a:moveTo>
                          <a:lnTo>
                            <a:pt x="333995" y="8798"/>
                          </a:lnTo>
                          <a:cubicBezTo>
                            <a:pt x="331471" y="8798"/>
                            <a:pt x="329451" y="6851"/>
                            <a:pt x="329451" y="4255"/>
                          </a:cubicBezTo>
                          <a:cubicBezTo>
                            <a:pt x="329451" y="1947"/>
                            <a:pt x="331398" y="0"/>
                            <a:pt x="333995" y="0"/>
                          </a:cubicBezTo>
                          <a:lnTo>
                            <a:pt x="439497" y="0"/>
                          </a:lnTo>
                          <a:cubicBezTo>
                            <a:pt x="442021" y="0"/>
                            <a:pt x="444040" y="1947"/>
                            <a:pt x="444040" y="4255"/>
                          </a:cubicBezTo>
                          <a:cubicBezTo>
                            <a:pt x="444040" y="6779"/>
                            <a:pt x="442021" y="8798"/>
                            <a:pt x="439497" y="8798"/>
                          </a:cubicBezTo>
                          <a:close/>
                          <a:moveTo>
                            <a:pt x="228204" y="8798"/>
                          </a:moveTo>
                          <a:lnTo>
                            <a:pt x="122413" y="8798"/>
                          </a:lnTo>
                          <a:cubicBezTo>
                            <a:pt x="120178" y="8798"/>
                            <a:pt x="118159" y="6851"/>
                            <a:pt x="118159" y="4255"/>
                          </a:cubicBezTo>
                          <a:cubicBezTo>
                            <a:pt x="118159" y="1947"/>
                            <a:pt x="120106" y="0"/>
                            <a:pt x="122413" y="0"/>
                          </a:cubicBezTo>
                          <a:lnTo>
                            <a:pt x="228204" y="0"/>
                          </a:lnTo>
                          <a:cubicBezTo>
                            <a:pt x="230439" y="0"/>
                            <a:pt x="232747" y="1947"/>
                            <a:pt x="232747" y="4255"/>
                          </a:cubicBezTo>
                          <a:cubicBezTo>
                            <a:pt x="232747" y="6779"/>
                            <a:pt x="230512" y="8798"/>
                            <a:pt x="228204" y="8798"/>
                          </a:cubicBezTo>
                          <a:close/>
                        </a:path>
                      </a:pathLst>
                    </a:custGeom>
                    <a:solidFill>
                      <a:srgbClr val="9D9D9C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988" name="Freeform: Shape 4987">
                      <a:extLst>
                        <a:ext uri="{FF2B5EF4-FFF2-40B4-BE49-F238E27FC236}">
                          <a16:creationId xmlns:a16="http://schemas.microsoft.com/office/drawing/2014/main" id="{9DF374DB-54CA-5492-1613-3825A57DFD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93203" y="5469453"/>
                      <a:ext cx="1117366" cy="1154537"/>
                    </a:xfrm>
                    <a:custGeom>
                      <a:avLst/>
                      <a:gdLst>
                        <a:gd name="connsiteX0" fmla="*/ 24377 w 1117366"/>
                        <a:gd name="connsiteY0" fmla="*/ 1154466 h 1154537"/>
                        <a:gd name="connsiteX1" fmla="*/ 19834 w 1117366"/>
                        <a:gd name="connsiteY1" fmla="*/ 1151077 h 1154537"/>
                        <a:gd name="connsiteX2" fmla="*/ 75 w 1117366"/>
                        <a:gd name="connsiteY2" fmla="*/ 1061151 h 1154537"/>
                        <a:gd name="connsiteX3" fmla="*/ 1229 w 1117366"/>
                        <a:gd name="connsiteY3" fmla="*/ 1056896 h 1154537"/>
                        <a:gd name="connsiteX4" fmla="*/ 10820 w 1117366"/>
                        <a:gd name="connsiteY4" fmla="*/ 1047305 h 1154537"/>
                        <a:gd name="connsiteX5" fmla="*/ 17022 w 1117366"/>
                        <a:gd name="connsiteY5" fmla="*/ 1047305 h 1154537"/>
                        <a:gd name="connsiteX6" fmla="*/ 17022 w 1117366"/>
                        <a:gd name="connsiteY6" fmla="*/ 1053507 h 1154537"/>
                        <a:gd name="connsiteX7" fmla="*/ 9089 w 1117366"/>
                        <a:gd name="connsiteY7" fmla="*/ 1061728 h 1154537"/>
                        <a:gd name="connsiteX8" fmla="*/ 28632 w 1117366"/>
                        <a:gd name="connsiteY8" fmla="*/ 1149130 h 1154537"/>
                        <a:gd name="connsiteX9" fmla="*/ 25243 w 1117366"/>
                        <a:gd name="connsiteY9" fmla="*/ 1154250 h 1154537"/>
                        <a:gd name="connsiteX10" fmla="*/ 24377 w 1117366"/>
                        <a:gd name="connsiteY10" fmla="*/ 1154538 h 1154537"/>
                        <a:gd name="connsiteX11" fmla="*/ 86034 w 1117366"/>
                        <a:gd name="connsiteY11" fmla="*/ 1123962 h 1154537"/>
                        <a:gd name="connsiteX12" fmla="*/ 82934 w 1117366"/>
                        <a:gd name="connsiteY12" fmla="*/ 1122520 h 1154537"/>
                        <a:gd name="connsiteX13" fmla="*/ 82934 w 1117366"/>
                        <a:gd name="connsiteY13" fmla="*/ 1116318 h 1154537"/>
                        <a:gd name="connsiteX14" fmla="*/ 157860 w 1117366"/>
                        <a:gd name="connsiteY14" fmla="*/ 1041681 h 1154537"/>
                        <a:gd name="connsiteX15" fmla="*/ 164061 w 1117366"/>
                        <a:gd name="connsiteY15" fmla="*/ 1041681 h 1154537"/>
                        <a:gd name="connsiteX16" fmla="*/ 164061 w 1117366"/>
                        <a:gd name="connsiteY16" fmla="*/ 1047882 h 1154537"/>
                        <a:gd name="connsiteX17" fmla="*/ 89135 w 1117366"/>
                        <a:gd name="connsiteY17" fmla="*/ 1122520 h 1154537"/>
                        <a:gd name="connsiteX18" fmla="*/ 86034 w 1117366"/>
                        <a:gd name="connsiteY18" fmla="*/ 1123962 h 1154537"/>
                        <a:gd name="connsiteX19" fmla="*/ 88847 w 1117366"/>
                        <a:gd name="connsiteY19" fmla="*/ 980312 h 1154537"/>
                        <a:gd name="connsiteX20" fmla="*/ 85746 w 1117366"/>
                        <a:gd name="connsiteY20" fmla="*/ 978869 h 1154537"/>
                        <a:gd name="connsiteX21" fmla="*/ 85746 w 1117366"/>
                        <a:gd name="connsiteY21" fmla="*/ 972668 h 1154537"/>
                        <a:gd name="connsiteX22" fmla="*/ 160383 w 1117366"/>
                        <a:gd name="connsiteY22" fmla="*/ 898030 h 1154537"/>
                        <a:gd name="connsiteX23" fmla="*/ 166585 w 1117366"/>
                        <a:gd name="connsiteY23" fmla="*/ 898030 h 1154537"/>
                        <a:gd name="connsiteX24" fmla="*/ 166585 w 1117366"/>
                        <a:gd name="connsiteY24" fmla="*/ 904232 h 1154537"/>
                        <a:gd name="connsiteX25" fmla="*/ 91876 w 1117366"/>
                        <a:gd name="connsiteY25" fmla="*/ 978869 h 1154537"/>
                        <a:gd name="connsiteX26" fmla="*/ 88775 w 1117366"/>
                        <a:gd name="connsiteY26" fmla="*/ 980312 h 1154537"/>
                        <a:gd name="connsiteX27" fmla="*/ 235598 w 1117366"/>
                        <a:gd name="connsiteY27" fmla="*/ 974398 h 1154537"/>
                        <a:gd name="connsiteX28" fmla="*/ 232497 w 1117366"/>
                        <a:gd name="connsiteY28" fmla="*/ 973244 h 1154537"/>
                        <a:gd name="connsiteX29" fmla="*/ 232497 w 1117366"/>
                        <a:gd name="connsiteY29" fmla="*/ 967043 h 1154537"/>
                        <a:gd name="connsiteX30" fmla="*/ 307134 w 1117366"/>
                        <a:gd name="connsiteY30" fmla="*/ 892405 h 1154537"/>
                        <a:gd name="connsiteX31" fmla="*/ 313337 w 1117366"/>
                        <a:gd name="connsiteY31" fmla="*/ 892405 h 1154537"/>
                        <a:gd name="connsiteX32" fmla="*/ 313337 w 1117366"/>
                        <a:gd name="connsiteY32" fmla="*/ 898607 h 1154537"/>
                        <a:gd name="connsiteX33" fmla="*/ 238699 w 1117366"/>
                        <a:gd name="connsiteY33" fmla="*/ 973317 h 1154537"/>
                        <a:gd name="connsiteX34" fmla="*/ 235598 w 1117366"/>
                        <a:gd name="connsiteY34" fmla="*/ 974471 h 1154537"/>
                        <a:gd name="connsiteX35" fmla="*/ 238122 w 1117366"/>
                        <a:gd name="connsiteY35" fmla="*/ 830748 h 1154537"/>
                        <a:gd name="connsiteX36" fmla="*/ 235021 w 1117366"/>
                        <a:gd name="connsiteY36" fmla="*/ 829594 h 1154537"/>
                        <a:gd name="connsiteX37" fmla="*/ 235021 w 1117366"/>
                        <a:gd name="connsiteY37" fmla="*/ 823393 h 1154537"/>
                        <a:gd name="connsiteX38" fmla="*/ 309947 w 1117366"/>
                        <a:gd name="connsiteY38" fmla="*/ 748467 h 1154537"/>
                        <a:gd name="connsiteX39" fmla="*/ 316149 w 1117366"/>
                        <a:gd name="connsiteY39" fmla="*/ 748467 h 1154537"/>
                        <a:gd name="connsiteX40" fmla="*/ 316149 w 1117366"/>
                        <a:gd name="connsiteY40" fmla="*/ 754668 h 1154537"/>
                        <a:gd name="connsiteX41" fmla="*/ 241223 w 1117366"/>
                        <a:gd name="connsiteY41" fmla="*/ 829594 h 1154537"/>
                        <a:gd name="connsiteX42" fmla="*/ 238122 w 1117366"/>
                        <a:gd name="connsiteY42" fmla="*/ 830748 h 1154537"/>
                        <a:gd name="connsiteX43" fmla="*/ 384945 w 1117366"/>
                        <a:gd name="connsiteY43" fmla="*/ 825051 h 1154537"/>
                        <a:gd name="connsiteX44" fmla="*/ 381844 w 1117366"/>
                        <a:gd name="connsiteY44" fmla="*/ 823681 h 1154537"/>
                        <a:gd name="connsiteX45" fmla="*/ 381844 w 1117366"/>
                        <a:gd name="connsiteY45" fmla="*/ 817479 h 1154537"/>
                        <a:gd name="connsiteX46" fmla="*/ 456770 w 1117366"/>
                        <a:gd name="connsiteY46" fmla="*/ 742842 h 1154537"/>
                        <a:gd name="connsiteX47" fmla="*/ 462683 w 1117366"/>
                        <a:gd name="connsiteY47" fmla="*/ 742842 h 1154537"/>
                        <a:gd name="connsiteX48" fmla="*/ 462683 w 1117366"/>
                        <a:gd name="connsiteY48" fmla="*/ 749044 h 1154537"/>
                        <a:gd name="connsiteX49" fmla="*/ 388046 w 1117366"/>
                        <a:gd name="connsiteY49" fmla="*/ 823753 h 1154537"/>
                        <a:gd name="connsiteX50" fmla="*/ 384945 w 1117366"/>
                        <a:gd name="connsiteY50" fmla="*/ 825123 h 1154537"/>
                        <a:gd name="connsiteX51" fmla="*/ 387758 w 1117366"/>
                        <a:gd name="connsiteY51" fmla="*/ 681401 h 1154537"/>
                        <a:gd name="connsiteX52" fmla="*/ 384657 w 1117366"/>
                        <a:gd name="connsiteY52" fmla="*/ 680031 h 1154537"/>
                        <a:gd name="connsiteX53" fmla="*/ 384657 w 1117366"/>
                        <a:gd name="connsiteY53" fmla="*/ 673829 h 1154537"/>
                        <a:gd name="connsiteX54" fmla="*/ 459294 w 1117366"/>
                        <a:gd name="connsiteY54" fmla="*/ 599191 h 1154537"/>
                        <a:gd name="connsiteX55" fmla="*/ 465496 w 1117366"/>
                        <a:gd name="connsiteY55" fmla="*/ 599191 h 1154537"/>
                        <a:gd name="connsiteX56" fmla="*/ 465496 w 1117366"/>
                        <a:gd name="connsiteY56" fmla="*/ 605393 h 1154537"/>
                        <a:gd name="connsiteX57" fmla="*/ 390859 w 1117366"/>
                        <a:gd name="connsiteY57" fmla="*/ 680103 h 1154537"/>
                        <a:gd name="connsiteX58" fmla="*/ 387758 w 1117366"/>
                        <a:gd name="connsiteY58" fmla="*/ 681473 h 1154537"/>
                        <a:gd name="connsiteX59" fmla="*/ 534581 w 1117366"/>
                        <a:gd name="connsiteY59" fmla="*/ 675488 h 1154537"/>
                        <a:gd name="connsiteX60" fmla="*/ 531480 w 1117366"/>
                        <a:gd name="connsiteY60" fmla="*/ 674334 h 1154537"/>
                        <a:gd name="connsiteX61" fmla="*/ 531480 w 1117366"/>
                        <a:gd name="connsiteY61" fmla="*/ 668132 h 1154537"/>
                        <a:gd name="connsiteX62" fmla="*/ 606117 w 1117366"/>
                        <a:gd name="connsiteY62" fmla="*/ 593495 h 1154537"/>
                        <a:gd name="connsiteX63" fmla="*/ 612319 w 1117366"/>
                        <a:gd name="connsiteY63" fmla="*/ 593495 h 1154537"/>
                        <a:gd name="connsiteX64" fmla="*/ 612319 w 1117366"/>
                        <a:gd name="connsiteY64" fmla="*/ 599696 h 1154537"/>
                        <a:gd name="connsiteX65" fmla="*/ 537682 w 1117366"/>
                        <a:gd name="connsiteY65" fmla="*/ 674334 h 1154537"/>
                        <a:gd name="connsiteX66" fmla="*/ 534581 w 1117366"/>
                        <a:gd name="connsiteY66" fmla="*/ 675488 h 1154537"/>
                        <a:gd name="connsiteX67" fmla="*/ 537105 w 1117366"/>
                        <a:gd name="connsiteY67" fmla="*/ 531838 h 1154537"/>
                        <a:gd name="connsiteX68" fmla="*/ 534004 w 1117366"/>
                        <a:gd name="connsiteY68" fmla="*/ 530684 h 1154537"/>
                        <a:gd name="connsiteX69" fmla="*/ 534004 w 1117366"/>
                        <a:gd name="connsiteY69" fmla="*/ 524482 h 1154537"/>
                        <a:gd name="connsiteX70" fmla="*/ 608641 w 1117366"/>
                        <a:gd name="connsiteY70" fmla="*/ 449556 h 1154537"/>
                        <a:gd name="connsiteX71" fmla="*/ 615132 w 1117366"/>
                        <a:gd name="connsiteY71" fmla="*/ 449556 h 1154537"/>
                        <a:gd name="connsiteX72" fmla="*/ 615132 w 1117366"/>
                        <a:gd name="connsiteY72" fmla="*/ 455758 h 1154537"/>
                        <a:gd name="connsiteX73" fmla="*/ 540206 w 1117366"/>
                        <a:gd name="connsiteY73" fmla="*/ 530684 h 1154537"/>
                        <a:gd name="connsiteX74" fmla="*/ 537105 w 1117366"/>
                        <a:gd name="connsiteY74" fmla="*/ 531838 h 1154537"/>
                        <a:gd name="connsiteX75" fmla="*/ 683856 w 1117366"/>
                        <a:gd name="connsiteY75" fmla="*/ 526213 h 1154537"/>
                        <a:gd name="connsiteX76" fmla="*/ 680755 w 1117366"/>
                        <a:gd name="connsiteY76" fmla="*/ 524770 h 1154537"/>
                        <a:gd name="connsiteX77" fmla="*/ 680755 w 1117366"/>
                        <a:gd name="connsiteY77" fmla="*/ 518568 h 1154537"/>
                        <a:gd name="connsiteX78" fmla="*/ 755681 w 1117366"/>
                        <a:gd name="connsiteY78" fmla="*/ 443931 h 1154537"/>
                        <a:gd name="connsiteX79" fmla="*/ 761883 w 1117366"/>
                        <a:gd name="connsiteY79" fmla="*/ 443931 h 1154537"/>
                        <a:gd name="connsiteX80" fmla="*/ 761883 w 1117366"/>
                        <a:gd name="connsiteY80" fmla="*/ 450133 h 1154537"/>
                        <a:gd name="connsiteX81" fmla="*/ 686957 w 1117366"/>
                        <a:gd name="connsiteY81" fmla="*/ 524770 h 1154537"/>
                        <a:gd name="connsiteX82" fmla="*/ 683856 w 1117366"/>
                        <a:gd name="connsiteY82" fmla="*/ 526213 h 1154537"/>
                        <a:gd name="connsiteX83" fmla="*/ 686668 w 1117366"/>
                        <a:gd name="connsiteY83" fmla="*/ 382562 h 1154537"/>
                        <a:gd name="connsiteX84" fmla="*/ 683567 w 1117366"/>
                        <a:gd name="connsiteY84" fmla="*/ 381120 h 1154537"/>
                        <a:gd name="connsiteX85" fmla="*/ 683567 w 1117366"/>
                        <a:gd name="connsiteY85" fmla="*/ 374918 h 1154537"/>
                        <a:gd name="connsiteX86" fmla="*/ 758205 w 1117366"/>
                        <a:gd name="connsiteY86" fmla="*/ 300209 h 1154537"/>
                        <a:gd name="connsiteX87" fmla="*/ 764407 w 1117366"/>
                        <a:gd name="connsiteY87" fmla="*/ 300209 h 1154537"/>
                        <a:gd name="connsiteX88" fmla="*/ 764407 w 1117366"/>
                        <a:gd name="connsiteY88" fmla="*/ 306410 h 1154537"/>
                        <a:gd name="connsiteX89" fmla="*/ 689769 w 1117366"/>
                        <a:gd name="connsiteY89" fmla="*/ 381048 h 1154537"/>
                        <a:gd name="connsiteX90" fmla="*/ 686668 w 1117366"/>
                        <a:gd name="connsiteY90" fmla="*/ 382490 h 1154537"/>
                        <a:gd name="connsiteX91" fmla="*/ 833420 w 1117366"/>
                        <a:gd name="connsiteY91" fmla="*/ 376649 h 1154537"/>
                        <a:gd name="connsiteX92" fmla="*/ 830319 w 1117366"/>
                        <a:gd name="connsiteY92" fmla="*/ 375495 h 1154537"/>
                        <a:gd name="connsiteX93" fmla="*/ 830319 w 1117366"/>
                        <a:gd name="connsiteY93" fmla="*/ 369293 h 1154537"/>
                        <a:gd name="connsiteX94" fmla="*/ 904956 w 1117366"/>
                        <a:gd name="connsiteY94" fmla="*/ 294656 h 1154537"/>
                        <a:gd name="connsiteX95" fmla="*/ 911158 w 1117366"/>
                        <a:gd name="connsiteY95" fmla="*/ 294656 h 1154537"/>
                        <a:gd name="connsiteX96" fmla="*/ 911158 w 1117366"/>
                        <a:gd name="connsiteY96" fmla="*/ 300858 h 1154537"/>
                        <a:gd name="connsiteX97" fmla="*/ 836448 w 1117366"/>
                        <a:gd name="connsiteY97" fmla="*/ 375495 h 1154537"/>
                        <a:gd name="connsiteX98" fmla="*/ 833347 w 1117366"/>
                        <a:gd name="connsiteY98" fmla="*/ 376649 h 1154537"/>
                        <a:gd name="connsiteX99" fmla="*/ 835943 w 1117366"/>
                        <a:gd name="connsiteY99" fmla="*/ 232999 h 1154537"/>
                        <a:gd name="connsiteX100" fmla="*/ 832843 w 1117366"/>
                        <a:gd name="connsiteY100" fmla="*/ 231845 h 1154537"/>
                        <a:gd name="connsiteX101" fmla="*/ 832843 w 1117366"/>
                        <a:gd name="connsiteY101" fmla="*/ 225355 h 1154537"/>
                        <a:gd name="connsiteX102" fmla="*/ 907769 w 1117366"/>
                        <a:gd name="connsiteY102" fmla="*/ 150717 h 1154537"/>
                        <a:gd name="connsiteX103" fmla="*/ 913970 w 1117366"/>
                        <a:gd name="connsiteY103" fmla="*/ 150717 h 1154537"/>
                        <a:gd name="connsiteX104" fmla="*/ 913970 w 1117366"/>
                        <a:gd name="connsiteY104" fmla="*/ 156919 h 1154537"/>
                        <a:gd name="connsiteX105" fmla="*/ 839044 w 1117366"/>
                        <a:gd name="connsiteY105" fmla="*/ 231845 h 1154537"/>
                        <a:gd name="connsiteX106" fmla="*/ 835943 w 1117366"/>
                        <a:gd name="connsiteY106" fmla="*/ 232999 h 1154537"/>
                        <a:gd name="connsiteX107" fmla="*/ 982695 w 1117366"/>
                        <a:gd name="connsiteY107" fmla="*/ 227374 h 1154537"/>
                        <a:gd name="connsiteX108" fmla="*/ 979593 w 1117366"/>
                        <a:gd name="connsiteY108" fmla="*/ 225932 h 1154537"/>
                        <a:gd name="connsiteX109" fmla="*/ 979593 w 1117366"/>
                        <a:gd name="connsiteY109" fmla="*/ 219730 h 1154537"/>
                        <a:gd name="connsiteX110" fmla="*/ 1054520 w 1117366"/>
                        <a:gd name="connsiteY110" fmla="*/ 145092 h 1154537"/>
                        <a:gd name="connsiteX111" fmla="*/ 1060721 w 1117366"/>
                        <a:gd name="connsiteY111" fmla="*/ 145092 h 1154537"/>
                        <a:gd name="connsiteX112" fmla="*/ 1060721 w 1117366"/>
                        <a:gd name="connsiteY112" fmla="*/ 151294 h 1154537"/>
                        <a:gd name="connsiteX113" fmla="*/ 985796 w 1117366"/>
                        <a:gd name="connsiteY113" fmla="*/ 225932 h 1154537"/>
                        <a:gd name="connsiteX114" fmla="*/ 982695 w 1117366"/>
                        <a:gd name="connsiteY114" fmla="*/ 227374 h 1154537"/>
                        <a:gd name="connsiteX115" fmla="*/ 985507 w 1117366"/>
                        <a:gd name="connsiteY115" fmla="*/ 83724 h 1154537"/>
                        <a:gd name="connsiteX116" fmla="*/ 982406 w 1117366"/>
                        <a:gd name="connsiteY116" fmla="*/ 82281 h 1154537"/>
                        <a:gd name="connsiteX117" fmla="*/ 982406 w 1117366"/>
                        <a:gd name="connsiteY117" fmla="*/ 76080 h 1154537"/>
                        <a:gd name="connsiteX118" fmla="*/ 1057116 w 1117366"/>
                        <a:gd name="connsiteY118" fmla="*/ 1442 h 1154537"/>
                        <a:gd name="connsiteX119" fmla="*/ 1060505 w 1117366"/>
                        <a:gd name="connsiteY119" fmla="*/ 0 h 1154537"/>
                        <a:gd name="connsiteX120" fmla="*/ 1063606 w 1117366"/>
                        <a:gd name="connsiteY120" fmla="*/ 1731 h 1154537"/>
                        <a:gd name="connsiteX121" fmla="*/ 1116465 w 1117366"/>
                        <a:gd name="connsiteY121" fmla="*/ 69589 h 1154537"/>
                        <a:gd name="connsiteX122" fmla="*/ 1115600 w 1117366"/>
                        <a:gd name="connsiteY122" fmla="*/ 75791 h 1154537"/>
                        <a:gd name="connsiteX123" fmla="*/ 1109398 w 1117366"/>
                        <a:gd name="connsiteY123" fmla="*/ 74926 h 1154537"/>
                        <a:gd name="connsiteX124" fmla="*/ 1059928 w 1117366"/>
                        <a:gd name="connsiteY124" fmla="*/ 11033 h 1154537"/>
                        <a:gd name="connsiteX125" fmla="*/ 988680 w 1117366"/>
                        <a:gd name="connsiteY125" fmla="*/ 82281 h 1154537"/>
                        <a:gd name="connsiteX126" fmla="*/ 985579 w 1117366"/>
                        <a:gd name="connsiteY126" fmla="*/ 83724 h 11545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</a:cxnLst>
                      <a:rect l="l" t="t" r="r" b="b"/>
                      <a:pathLst>
                        <a:path w="1117366" h="1154537">
                          <a:moveTo>
                            <a:pt x="24377" y="1154466"/>
                          </a:moveTo>
                          <a:cubicBezTo>
                            <a:pt x="22070" y="1154466"/>
                            <a:pt x="20411" y="1153096"/>
                            <a:pt x="19834" y="1151077"/>
                          </a:cubicBezTo>
                          <a:lnTo>
                            <a:pt x="75" y="1061151"/>
                          </a:lnTo>
                          <a:cubicBezTo>
                            <a:pt x="-214" y="1059709"/>
                            <a:pt x="363" y="1058050"/>
                            <a:pt x="1229" y="1056896"/>
                          </a:cubicBezTo>
                          <a:lnTo>
                            <a:pt x="10820" y="1047305"/>
                          </a:lnTo>
                          <a:cubicBezTo>
                            <a:pt x="12767" y="1045647"/>
                            <a:pt x="15363" y="1045647"/>
                            <a:pt x="17022" y="1047305"/>
                          </a:cubicBezTo>
                          <a:cubicBezTo>
                            <a:pt x="18969" y="1049036"/>
                            <a:pt x="18969" y="1051848"/>
                            <a:pt x="17022" y="1053507"/>
                          </a:cubicBezTo>
                          <a:lnTo>
                            <a:pt x="9089" y="1061728"/>
                          </a:lnTo>
                          <a:lnTo>
                            <a:pt x="28632" y="1149130"/>
                          </a:lnTo>
                          <a:cubicBezTo>
                            <a:pt x="29209" y="1151365"/>
                            <a:pt x="27478" y="1153961"/>
                            <a:pt x="25243" y="1154250"/>
                          </a:cubicBezTo>
                          <a:cubicBezTo>
                            <a:pt x="24954" y="1154538"/>
                            <a:pt x="24666" y="1154538"/>
                            <a:pt x="24377" y="1154538"/>
                          </a:cubicBezTo>
                          <a:close/>
                          <a:moveTo>
                            <a:pt x="86034" y="1123962"/>
                          </a:moveTo>
                          <a:cubicBezTo>
                            <a:pt x="84881" y="1123962"/>
                            <a:pt x="83799" y="1123674"/>
                            <a:pt x="82934" y="1122520"/>
                          </a:cubicBezTo>
                          <a:cubicBezTo>
                            <a:pt x="81203" y="1120789"/>
                            <a:pt x="81203" y="1117976"/>
                            <a:pt x="82934" y="1116318"/>
                          </a:cubicBezTo>
                          <a:lnTo>
                            <a:pt x="157860" y="1041681"/>
                          </a:lnTo>
                          <a:cubicBezTo>
                            <a:pt x="159518" y="1039949"/>
                            <a:pt x="162114" y="1039949"/>
                            <a:pt x="164061" y="1041681"/>
                          </a:cubicBezTo>
                          <a:cubicBezTo>
                            <a:pt x="165720" y="1043339"/>
                            <a:pt x="165720" y="1046224"/>
                            <a:pt x="164061" y="1047882"/>
                          </a:cubicBezTo>
                          <a:lnTo>
                            <a:pt x="89135" y="1122520"/>
                          </a:lnTo>
                          <a:cubicBezTo>
                            <a:pt x="88270" y="1123674"/>
                            <a:pt x="87116" y="1123962"/>
                            <a:pt x="86034" y="1123962"/>
                          </a:cubicBezTo>
                          <a:close/>
                          <a:moveTo>
                            <a:pt x="88847" y="980312"/>
                          </a:moveTo>
                          <a:cubicBezTo>
                            <a:pt x="87693" y="980312"/>
                            <a:pt x="86611" y="979735"/>
                            <a:pt x="85746" y="978869"/>
                          </a:cubicBezTo>
                          <a:cubicBezTo>
                            <a:pt x="84015" y="977139"/>
                            <a:pt x="84015" y="974326"/>
                            <a:pt x="85746" y="972668"/>
                          </a:cubicBezTo>
                          <a:lnTo>
                            <a:pt x="160383" y="898030"/>
                          </a:lnTo>
                          <a:cubicBezTo>
                            <a:pt x="162042" y="896299"/>
                            <a:pt x="164927" y="896299"/>
                            <a:pt x="166585" y="898030"/>
                          </a:cubicBezTo>
                          <a:cubicBezTo>
                            <a:pt x="168244" y="899761"/>
                            <a:pt x="168244" y="902573"/>
                            <a:pt x="166585" y="904232"/>
                          </a:cubicBezTo>
                          <a:lnTo>
                            <a:pt x="91876" y="978869"/>
                          </a:lnTo>
                          <a:cubicBezTo>
                            <a:pt x="91010" y="979735"/>
                            <a:pt x="89928" y="980312"/>
                            <a:pt x="88775" y="980312"/>
                          </a:cubicBezTo>
                          <a:close/>
                          <a:moveTo>
                            <a:pt x="235598" y="974398"/>
                          </a:moveTo>
                          <a:cubicBezTo>
                            <a:pt x="234444" y="974398"/>
                            <a:pt x="233362" y="974110"/>
                            <a:pt x="232497" y="973244"/>
                          </a:cubicBezTo>
                          <a:cubicBezTo>
                            <a:pt x="230766" y="971514"/>
                            <a:pt x="230766" y="968702"/>
                            <a:pt x="232497" y="967043"/>
                          </a:cubicBezTo>
                          <a:lnTo>
                            <a:pt x="307134" y="892405"/>
                          </a:lnTo>
                          <a:cubicBezTo>
                            <a:pt x="308866" y="890386"/>
                            <a:pt x="311678" y="890386"/>
                            <a:pt x="313337" y="892405"/>
                          </a:cubicBezTo>
                          <a:cubicBezTo>
                            <a:pt x="315067" y="894064"/>
                            <a:pt x="315067" y="896949"/>
                            <a:pt x="313337" y="898607"/>
                          </a:cubicBezTo>
                          <a:lnTo>
                            <a:pt x="238699" y="973317"/>
                          </a:lnTo>
                          <a:cubicBezTo>
                            <a:pt x="237833" y="974182"/>
                            <a:pt x="236680" y="974471"/>
                            <a:pt x="235598" y="974471"/>
                          </a:cubicBezTo>
                          <a:close/>
                          <a:moveTo>
                            <a:pt x="238122" y="830748"/>
                          </a:moveTo>
                          <a:cubicBezTo>
                            <a:pt x="236968" y="830748"/>
                            <a:pt x="235887" y="830171"/>
                            <a:pt x="235021" y="829594"/>
                          </a:cubicBezTo>
                          <a:cubicBezTo>
                            <a:pt x="233290" y="827575"/>
                            <a:pt x="233290" y="825051"/>
                            <a:pt x="235021" y="823393"/>
                          </a:cubicBezTo>
                          <a:lnTo>
                            <a:pt x="309947" y="748467"/>
                          </a:lnTo>
                          <a:cubicBezTo>
                            <a:pt x="311606" y="746736"/>
                            <a:pt x="314202" y="746736"/>
                            <a:pt x="316149" y="748467"/>
                          </a:cubicBezTo>
                          <a:cubicBezTo>
                            <a:pt x="317808" y="750125"/>
                            <a:pt x="317808" y="753010"/>
                            <a:pt x="316149" y="754668"/>
                          </a:cubicBezTo>
                          <a:lnTo>
                            <a:pt x="241223" y="829594"/>
                          </a:lnTo>
                          <a:cubicBezTo>
                            <a:pt x="240358" y="830171"/>
                            <a:pt x="239204" y="830748"/>
                            <a:pt x="238122" y="830748"/>
                          </a:cubicBezTo>
                          <a:close/>
                          <a:moveTo>
                            <a:pt x="384945" y="825051"/>
                          </a:moveTo>
                          <a:cubicBezTo>
                            <a:pt x="383791" y="825051"/>
                            <a:pt x="382710" y="824475"/>
                            <a:pt x="381844" y="823681"/>
                          </a:cubicBezTo>
                          <a:cubicBezTo>
                            <a:pt x="380186" y="821950"/>
                            <a:pt x="380186" y="819138"/>
                            <a:pt x="381844" y="817479"/>
                          </a:cubicBezTo>
                          <a:lnTo>
                            <a:pt x="456770" y="742842"/>
                          </a:lnTo>
                          <a:cubicBezTo>
                            <a:pt x="458501" y="741111"/>
                            <a:pt x="461025" y="741111"/>
                            <a:pt x="462683" y="742842"/>
                          </a:cubicBezTo>
                          <a:cubicBezTo>
                            <a:pt x="464703" y="744500"/>
                            <a:pt x="464703" y="747385"/>
                            <a:pt x="462683" y="749044"/>
                          </a:cubicBezTo>
                          <a:lnTo>
                            <a:pt x="388046" y="823753"/>
                          </a:lnTo>
                          <a:cubicBezTo>
                            <a:pt x="387181" y="824618"/>
                            <a:pt x="386099" y="825123"/>
                            <a:pt x="384945" y="825123"/>
                          </a:cubicBezTo>
                          <a:close/>
                          <a:moveTo>
                            <a:pt x="387758" y="681401"/>
                          </a:moveTo>
                          <a:cubicBezTo>
                            <a:pt x="386604" y="681401"/>
                            <a:pt x="385522" y="680824"/>
                            <a:pt x="384657" y="680031"/>
                          </a:cubicBezTo>
                          <a:cubicBezTo>
                            <a:pt x="382926" y="678300"/>
                            <a:pt x="382926" y="675488"/>
                            <a:pt x="384657" y="673829"/>
                          </a:cubicBezTo>
                          <a:lnTo>
                            <a:pt x="459294" y="599191"/>
                          </a:lnTo>
                          <a:cubicBezTo>
                            <a:pt x="461025" y="597461"/>
                            <a:pt x="463838" y="597461"/>
                            <a:pt x="465496" y="599191"/>
                          </a:cubicBezTo>
                          <a:cubicBezTo>
                            <a:pt x="467154" y="600922"/>
                            <a:pt x="467154" y="603735"/>
                            <a:pt x="465496" y="605393"/>
                          </a:cubicBezTo>
                          <a:lnTo>
                            <a:pt x="390859" y="680103"/>
                          </a:lnTo>
                          <a:cubicBezTo>
                            <a:pt x="389993" y="680968"/>
                            <a:pt x="388839" y="681473"/>
                            <a:pt x="387758" y="681473"/>
                          </a:cubicBezTo>
                          <a:close/>
                          <a:moveTo>
                            <a:pt x="534581" y="675488"/>
                          </a:moveTo>
                          <a:cubicBezTo>
                            <a:pt x="533427" y="675488"/>
                            <a:pt x="532345" y="675199"/>
                            <a:pt x="531480" y="674334"/>
                          </a:cubicBezTo>
                          <a:cubicBezTo>
                            <a:pt x="529821" y="672675"/>
                            <a:pt x="529821" y="669791"/>
                            <a:pt x="531480" y="668132"/>
                          </a:cubicBezTo>
                          <a:lnTo>
                            <a:pt x="606117" y="593495"/>
                          </a:lnTo>
                          <a:cubicBezTo>
                            <a:pt x="607848" y="591836"/>
                            <a:pt x="610661" y="591836"/>
                            <a:pt x="612319" y="593495"/>
                          </a:cubicBezTo>
                          <a:cubicBezTo>
                            <a:pt x="614050" y="595225"/>
                            <a:pt x="614050" y="598038"/>
                            <a:pt x="612319" y="599696"/>
                          </a:cubicBezTo>
                          <a:lnTo>
                            <a:pt x="537682" y="674334"/>
                          </a:lnTo>
                          <a:cubicBezTo>
                            <a:pt x="536816" y="675199"/>
                            <a:pt x="535735" y="675488"/>
                            <a:pt x="534581" y="675488"/>
                          </a:cubicBezTo>
                          <a:close/>
                          <a:moveTo>
                            <a:pt x="537105" y="531838"/>
                          </a:moveTo>
                          <a:cubicBezTo>
                            <a:pt x="535951" y="531838"/>
                            <a:pt x="534797" y="531549"/>
                            <a:pt x="534004" y="530684"/>
                          </a:cubicBezTo>
                          <a:cubicBezTo>
                            <a:pt x="532345" y="528737"/>
                            <a:pt x="532345" y="526140"/>
                            <a:pt x="534004" y="524482"/>
                          </a:cubicBezTo>
                          <a:lnTo>
                            <a:pt x="608641" y="449556"/>
                          </a:lnTo>
                          <a:cubicBezTo>
                            <a:pt x="610661" y="447825"/>
                            <a:pt x="613473" y="447825"/>
                            <a:pt x="615132" y="449556"/>
                          </a:cubicBezTo>
                          <a:cubicBezTo>
                            <a:pt x="616790" y="451215"/>
                            <a:pt x="616790" y="454099"/>
                            <a:pt x="615132" y="455758"/>
                          </a:cubicBezTo>
                          <a:lnTo>
                            <a:pt x="540206" y="530684"/>
                          </a:lnTo>
                          <a:cubicBezTo>
                            <a:pt x="539340" y="531549"/>
                            <a:pt x="538259" y="531838"/>
                            <a:pt x="537105" y="531838"/>
                          </a:cubicBezTo>
                          <a:close/>
                          <a:moveTo>
                            <a:pt x="683856" y="526213"/>
                          </a:moveTo>
                          <a:cubicBezTo>
                            <a:pt x="682702" y="526213"/>
                            <a:pt x="681621" y="525636"/>
                            <a:pt x="680755" y="524770"/>
                          </a:cubicBezTo>
                          <a:cubicBezTo>
                            <a:pt x="679024" y="523112"/>
                            <a:pt x="679024" y="520227"/>
                            <a:pt x="680755" y="518568"/>
                          </a:cubicBezTo>
                          <a:lnTo>
                            <a:pt x="755681" y="443931"/>
                          </a:lnTo>
                          <a:cubicBezTo>
                            <a:pt x="757412" y="442273"/>
                            <a:pt x="760224" y="442273"/>
                            <a:pt x="761883" y="443931"/>
                          </a:cubicBezTo>
                          <a:cubicBezTo>
                            <a:pt x="763614" y="445662"/>
                            <a:pt x="763614" y="448474"/>
                            <a:pt x="761883" y="450133"/>
                          </a:cubicBezTo>
                          <a:lnTo>
                            <a:pt x="686957" y="524770"/>
                          </a:lnTo>
                          <a:cubicBezTo>
                            <a:pt x="686092" y="525636"/>
                            <a:pt x="685010" y="526213"/>
                            <a:pt x="683856" y="526213"/>
                          </a:cubicBezTo>
                          <a:close/>
                          <a:moveTo>
                            <a:pt x="686668" y="382562"/>
                          </a:moveTo>
                          <a:cubicBezTo>
                            <a:pt x="685515" y="382562"/>
                            <a:pt x="684361" y="381985"/>
                            <a:pt x="683567" y="381120"/>
                          </a:cubicBezTo>
                          <a:cubicBezTo>
                            <a:pt x="681909" y="379462"/>
                            <a:pt x="681909" y="376577"/>
                            <a:pt x="683567" y="374918"/>
                          </a:cubicBezTo>
                          <a:lnTo>
                            <a:pt x="758205" y="300209"/>
                          </a:lnTo>
                          <a:cubicBezTo>
                            <a:pt x="759936" y="298550"/>
                            <a:pt x="762748" y="298550"/>
                            <a:pt x="764407" y="300209"/>
                          </a:cubicBezTo>
                          <a:cubicBezTo>
                            <a:pt x="766137" y="301939"/>
                            <a:pt x="766137" y="304752"/>
                            <a:pt x="764407" y="306410"/>
                          </a:cubicBezTo>
                          <a:lnTo>
                            <a:pt x="689769" y="381048"/>
                          </a:lnTo>
                          <a:cubicBezTo>
                            <a:pt x="688904" y="381913"/>
                            <a:pt x="687822" y="382490"/>
                            <a:pt x="686668" y="382490"/>
                          </a:cubicBezTo>
                          <a:close/>
                          <a:moveTo>
                            <a:pt x="833420" y="376649"/>
                          </a:moveTo>
                          <a:cubicBezTo>
                            <a:pt x="832266" y="376649"/>
                            <a:pt x="831184" y="376361"/>
                            <a:pt x="830319" y="375495"/>
                          </a:cubicBezTo>
                          <a:cubicBezTo>
                            <a:pt x="828588" y="373765"/>
                            <a:pt x="828588" y="370952"/>
                            <a:pt x="830319" y="369293"/>
                          </a:cubicBezTo>
                          <a:lnTo>
                            <a:pt x="904956" y="294656"/>
                          </a:lnTo>
                          <a:cubicBezTo>
                            <a:pt x="906615" y="292709"/>
                            <a:pt x="909499" y="292709"/>
                            <a:pt x="911158" y="294656"/>
                          </a:cubicBezTo>
                          <a:cubicBezTo>
                            <a:pt x="912817" y="296387"/>
                            <a:pt x="912817" y="298911"/>
                            <a:pt x="911158" y="300858"/>
                          </a:cubicBezTo>
                          <a:lnTo>
                            <a:pt x="836448" y="375495"/>
                          </a:lnTo>
                          <a:cubicBezTo>
                            <a:pt x="835583" y="376361"/>
                            <a:pt x="834501" y="376649"/>
                            <a:pt x="833347" y="376649"/>
                          </a:cubicBezTo>
                          <a:close/>
                          <a:moveTo>
                            <a:pt x="835943" y="232999"/>
                          </a:moveTo>
                          <a:cubicBezTo>
                            <a:pt x="834790" y="232999"/>
                            <a:pt x="833708" y="232710"/>
                            <a:pt x="832843" y="231845"/>
                          </a:cubicBezTo>
                          <a:cubicBezTo>
                            <a:pt x="831184" y="230186"/>
                            <a:pt x="831184" y="227302"/>
                            <a:pt x="832843" y="225355"/>
                          </a:cubicBezTo>
                          <a:lnTo>
                            <a:pt x="907769" y="150717"/>
                          </a:lnTo>
                          <a:cubicBezTo>
                            <a:pt x="909499" y="149059"/>
                            <a:pt x="912312" y="149059"/>
                            <a:pt x="913970" y="150717"/>
                          </a:cubicBezTo>
                          <a:cubicBezTo>
                            <a:pt x="915629" y="152376"/>
                            <a:pt x="915701" y="155260"/>
                            <a:pt x="913970" y="156919"/>
                          </a:cubicBezTo>
                          <a:lnTo>
                            <a:pt x="839044" y="231845"/>
                          </a:lnTo>
                          <a:cubicBezTo>
                            <a:pt x="838179" y="232710"/>
                            <a:pt x="837097" y="232999"/>
                            <a:pt x="835943" y="232999"/>
                          </a:cubicBezTo>
                          <a:close/>
                          <a:moveTo>
                            <a:pt x="982695" y="227374"/>
                          </a:moveTo>
                          <a:cubicBezTo>
                            <a:pt x="981541" y="227374"/>
                            <a:pt x="980459" y="226797"/>
                            <a:pt x="979593" y="225932"/>
                          </a:cubicBezTo>
                          <a:cubicBezTo>
                            <a:pt x="977863" y="224201"/>
                            <a:pt x="977863" y="221389"/>
                            <a:pt x="979593" y="219730"/>
                          </a:cubicBezTo>
                          <a:lnTo>
                            <a:pt x="1054520" y="145092"/>
                          </a:lnTo>
                          <a:cubicBezTo>
                            <a:pt x="1056179" y="143362"/>
                            <a:pt x="1058775" y="143362"/>
                            <a:pt x="1060721" y="145092"/>
                          </a:cubicBezTo>
                          <a:cubicBezTo>
                            <a:pt x="1062380" y="146823"/>
                            <a:pt x="1062380" y="149636"/>
                            <a:pt x="1060721" y="151294"/>
                          </a:cubicBezTo>
                          <a:lnTo>
                            <a:pt x="985796" y="225932"/>
                          </a:lnTo>
                          <a:cubicBezTo>
                            <a:pt x="984930" y="226797"/>
                            <a:pt x="983776" y="227374"/>
                            <a:pt x="982695" y="227374"/>
                          </a:cubicBezTo>
                          <a:close/>
                          <a:moveTo>
                            <a:pt x="985507" y="83724"/>
                          </a:moveTo>
                          <a:cubicBezTo>
                            <a:pt x="984353" y="83724"/>
                            <a:pt x="983271" y="83147"/>
                            <a:pt x="982406" y="82281"/>
                          </a:cubicBezTo>
                          <a:cubicBezTo>
                            <a:pt x="980748" y="80551"/>
                            <a:pt x="980748" y="77738"/>
                            <a:pt x="982406" y="76080"/>
                          </a:cubicBezTo>
                          <a:lnTo>
                            <a:pt x="1057116" y="1442"/>
                          </a:lnTo>
                          <a:cubicBezTo>
                            <a:pt x="1057981" y="577"/>
                            <a:pt x="1059351" y="0"/>
                            <a:pt x="1060505" y="0"/>
                          </a:cubicBezTo>
                          <a:cubicBezTo>
                            <a:pt x="1061948" y="0"/>
                            <a:pt x="1063029" y="865"/>
                            <a:pt x="1063606" y="1731"/>
                          </a:cubicBezTo>
                          <a:lnTo>
                            <a:pt x="1116465" y="69589"/>
                          </a:lnTo>
                          <a:cubicBezTo>
                            <a:pt x="1117908" y="71537"/>
                            <a:pt x="1117619" y="74421"/>
                            <a:pt x="1115600" y="75791"/>
                          </a:cubicBezTo>
                          <a:cubicBezTo>
                            <a:pt x="1113653" y="77233"/>
                            <a:pt x="1110768" y="76945"/>
                            <a:pt x="1109398" y="74926"/>
                          </a:cubicBezTo>
                          <a:lnTo>
                            <a:pt x="1059928" y="11033"/>
                          </a:lnTo>
                          <a:lnTo>
                            <a:pt x="988680" y="82281"/>
                          </a:lnTo>
                          <a:cubicBezTo>
                            <a:pt x="987815" y="83147"/>
                            <a:pt x="986733" y="83724"/>
                            <a:pt x="985579" y="8372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4989" name="Graphic 2">
                  <a:extLst>
                    <a:ext uri="{FF2B5EF4-FFF2-40B4-BE49-F238E27FC236}">
                      <a16:creationId xmlns:a16="http://schemas.microsoft.com/office/drawing/2014/main" id="{68F4C331-2B4B-E6B0-A23C-E14DAE100228}"/>
                    </a:ext>
                  </a:extLst>
                </p:cNvPr>
                <p:cNvGrpSpPr/>
                <p:nvPr/>
              </p:nvGrpSpPr>
              <p:grpSpPr>
                <a:xfrm>
                  <a:off x="7440629" y="174659"/>
                  <a:ext cx="1272443" cy="352346"/>
                  <a:chOff x="7440629" y="174659"/>
                  <a:chExt cx="1272443" cy="352346"/>
                </a:xfrm>
              </p:grpSpPr>
              <p:sp>
                <p:nvSpPr>
                  <p:cNvPr id="4990" name="Freeform: Shape 4989">
                    <a:extLst>
                      <a:ext uri="{FF2B5EF4-FFF2-40B4-BE49-F238E27FC236}">
                        <a16:creationId xmlns:a16="http://schemas.microsoft.com/office/drawing/2014/main" id="{2A2E1EB6-FA41-A774-5E80-19F16D8B7746}"/>
                      </a:ext>
                    </a:extLst>
                  </p:cNvPr>
                  <p:cNvSpPr/>
                  <p:nvPr/>
                </p:nvSpPr>
                <p:spPr>
                  <a:xfrm>
                    <a:off x="7440629" y="262709"/>
                    <a:ext cx="1272443" cy="264296"/>
                  </a:xfrm>
                  <a:custGeom>
                    <a:avLst/>
                    <a:gdLst>
                      <a:gd name="connsiteX0" fmla="*/ 58267 w 1272443"/>
                      <a:gd name="connsiteY0" fmla="*/ 0 h 264296"/>
                      <a:gd name="connsiteX1" fmla="*/ 0 w 1272443"/>
                      <a:gd name="connsiteY1" fmla="*/ 264296 h 264296"/>
                      <a:gd name="connsiteX2" fmla="*/ 1162975 w 1272443"/>
                      <a:gd name="connsiteY2" fmla="*/ 264296 h 264296"/>
                      <a:gd name="connsiteX3" fmla="*/ 1272444 w 1272443"/>
                      <a:gd name="connsiteY3" fmla="*/ 0 h 264296"/>
                      <a:gd name="connsiteX4" fmla="*/ 58267 w 1272443"/>
                      <a:gd name="connsiteY4" fmla="*/ 0 h 264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2443" h="264296">
                        <a:moveTo>
                          <a:pt x="58267" y="0"/>
                        </a:moveTo>
                        <a:lnTo>
                          <a:pt x="0" y="264296"/>
                        </a:lnTo>
                        <a:lnTo>
                          <a:pt x="1162975" y="264296"/>
                        </a:lnTo>
                        <a:lnTo>
                          <a:pt x="1272444" y="0"/>
                        </a:lnTo>
                        <a:lnTo>
                          <a:pt x="58267" y="0"/>
                        </a:lnTo>
                        <a:close/>
                      </a:path>
                    </a:pathLst>
                  </a:custGeom>
                  <a:solidFill>
                    <a:srgbClr val="584631"/>
                  </a:solidFill>
                  <a:ln w="72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991" name="Freeform: Shape 4990">
                    <a:extLst>
                      <a:ext uri="{FF2B5EF4-FFF2-40B4-BE49-F238E27FC236}">
                        <a16:creationId xmlns:a16="http://schemas.microsoft.com/office/drawing/2014/main" id="{8327DF7C-35D6-702F-9474-22605E436019}"/>
                      </a:ext>
                    </a:extLst>
                  </p:cNvPr>
                  <p:cNvSpPr/>
                  <p:nvPr/>
                </p:nvSpPr>
                <p:spPr>
                  <a:xfrm>
                    <a:off x="7440629" y="174659"/>
                    <a:ext cx="58267" cy="352346"/>
                  </a:xfrm>
                  <a:custGeom>
                    <a:avLst/>
                    <a:gdLst>
                      <a:gd name="connsiteX0" fmla="*/ 0 w 58267"/>
                      <a:gd name="connsiteY0" fmla="*/ 352347 h 352346"/>
                      <a:gd name="connsiteX1" fmla="*/ 0 w 58267"/>
                      <a:gd name="connsiteY1" fmla="*/ 264296 h 352346"/>
                      <a:gd name="connsiteX2" fmla="*/ 58267 w 58267"/>
                      <a:gd name="connsiteY2" fmla="*/ 0 h 352346"/>
                      <a:gd name="connsiteX3" fmla="*/ 58267 w 58267"/>
                      <a:gd name="connsiteY3" fmla="*/ 88051 h 352346"/>
                      <a:gd name="connsiteX4" fmla="*/ 0 w 58267"/>
                      <a:gd name="connsiteY4" fmla="*/ 352347 h 3523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267" h="352346">
                        <a:moveTo>
                          <a:pt x="0" y="352347"/>
                        </a:moveTo>
                        <a:lnTo>
                          <a:pt x="0" y="264296"/>
                        </a:lnTo>
                        <a:lnTo>
                          <a:pt x="58267" y="0"/>
                        </a:lnTo>
                        <a:lnTo>
                          <a:pt x="58267" y="88051"/>
                        </a:lnTo>
                        <a:lnTo>
                          <a:pt x="0" y="352347"/>
                        </a:lnTo>
                        <a:close/>
                      </a:path>
                    </a:pathLst>
                  </a:custGeom>
                  <a:solidFill>
                    <a:srgbClr val="6F5639"/>
                  </a:solidFill>
                  <a:ln w="72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4992" name="Freeform: Shape 4991">
                    <a:extLst>
                      <a:ext uri="{FF2B5EF4-FFF2-40B4-BE49-F238E27FC236}">
                        <a16:creationId xmlns:a16="http://schemas.microsoft.com/office/drawing/2014/main" id="{E8DF9CC4-E7D5-8442-0C8D-0E7FF35A338D}"/>
                      </a:ext>
                    </a:extLst>
                  </p:cNvPr>
                  <p:cNvSpPr/>
                  <p:nvPr/>
                </p:nvSpPr>
                <p:spPr>
                  <a:xfrm>
                    <a:off x="7498896" y="174659"/>
                    <a:ext cx="1214104" cy="88122"/>
                  </a:xfrm>
                  <a:custGeom>
                    <a:avLst/>
                    <a:gdLst>
                      <a:gd name="connsiteX0" fmla="*/ 0 w 1214104"/>
                      <a:gd name="connsiteY0" fmla="*/ 0 h 88122"/>
                      <a:gd name="connsiteX1" fmla="*/ 1214104 w 1214104"/>
                      <a:gd name="connsiteY1" fmla="*/ 0 h 88122"/>
                      <a:gd name="connsiteX2" fmla="*/ 1214104 w 1214104"/>
                      <a:gd name="connsiteY2" fmla="*/ 88123 h 88122"/>
                      <a:gd name="connsiteX3" fmla="*/ 0 w 1214104"/>
                      <a:gd name="connsiteY3" fmla="*/ 88123 h 881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14104" h="88122">
                        <a:moveTo>
                          <a:pt x="0" y="0"/>
                        </a:moveTo>
                        <a:lnTo>
                          <a:pt x="1214104" y="0"/>
                        </a:lnTo>
                        <a:lnTo>
                          <a:pt x="1214104" y="88123"/>
                        </a:lnTo>
                        <a:lnTo>
                          <a:pt x="0" y="88123"/>
                        </a:lnTo>
                        <a:close/>
                      </a:path>
                    </a:pathLst>
                  </a:custGeom>
                  <a:solidFill>
                    <a:srgbClr val="6F5639"/>
                  </a:solidFill>
                  <a:ln w="72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4993" name="Graphic 2">
                    <a:extLst>
                      <a:ext uri="{FF2B5EF4-FFF2-40B4-BE49-F238E27FC236}">
                        <a16:creationId xmlns:a16="http://schemas.microsoft.com/office/drawing/2014/main" id="{366B70E7-C560-3E4D-247B-896999D3129F}"/>
                      </a:ext>
                    </a:extLst>
                  </p:cNvPr>
                  <p:cNvGrpSpPr/>
                  <p:nvPr/>
                </p:nvGrpSpPr>
                <p:grpSpPr>
                  <a:xfrm>
                    <a:off x="7498896" y="174659"/>
                    <a:ext cx="1214176" cy="88050"/>
                    <a:chOff x="7498896" y="174659"/>
                    <a:chExt cx="1214176" cy="88050"/>
                  </a:xfrm>
                  <a:solidFill>
                    <a:srgbClr val="C29E75"/>
                  </a:solidFill>
                </p:grpSpPr>
                <p:grpSp>
                  <p:nvGrpSpPr>
                    <p:cNvPr id="4994" name="Graphic 2">
                      <a:extLst>
                        <a:ext uri="{FF2B5EF4-FFF2-40B4-BE49-F238E27FC236}">
                          <a16:creationId xmlns:a16="http://schemas.microsoft.com/office/drawing/2014/main" id="{8EA56E05-0A08-183B-CA30-A84D0CC5B8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98896" y="174659"/>
                      <a:ext cx="647651" cy="88050"/>
                      <a:chOff x="7498896" y="174659"/>
                      <a:chExt cx="647651" cy="88050"/>
                    </a:xfrm>
                    <a:solidFill>
                      <a:srgbClr val="C29E75"/>
                    </a:solidFill>
                  </p:grpSpPr>
                  <p:sp>
                    <p:nvSpPr>
                      <p:cNvPr id="4995" name="Freeform: Shape 4994">
                        <a:extLst>
                          <a:ext uri="{FF2B5EF4-FFF2-40B4-BE49-F238E27FC236}">
                            <a16:creationId xmlns:a16="http://schemas.microsoft.com/office/drawing/2014/main" id="{BBA9182B-20D7-4CE2-F905-A7F4E6917D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8896" y="174659"/>
                        <a:ext cx="80911" cy="88050"/>
                      </a:xfrm>
                      <a:custGeom>
                        <a:avLst/>
                        <a:gdLst>
                          <a:gd name="connsiteX0" fmla="*/ 80912 w 80911"/>
                          <a:gd name="connsiteY0" fmla="*/ 88051 h 88050"/>
                          <a:gd name="connsiteX1" fmla="*/ 44133 w 80911"/>
                          <a:gd name="connsiteY1" fmla="*/ 0 h 88050"/>
                          <a:gd name="connsiteX2" fmla="*/ 36778 w 80911"/>
                          <a:gd name="connsiteY2" fmla="*/ 0 h 88050"/>
                          <a:gd name="connsiteX3" fmla="*/ 0 w 80911"/>
                          <a:gd name="connsiteY3" fmla="*/ 88051 h 88050"/>
                          <a:gd name="connsiteX4" fmla="*/ 10745 w 80911"/>
                          <a:gd name="connsiteY4" fmla="*/ 88051 h 88050"/>
                          <a:gd name="connsiteX5" fmla="*/ 40456 w 80911"/>
                          <a:gd name="connsiteY5" fmla="*/ 17091 h 88050"/>
                          <a:gd name="connsiteX6" fmla="*/ 69878 w 80911"/>
                          <a:gd name="connsiteY6" fmla="*/ 88051 h 88050"/>
                          <a:gd name="connsiteX7" fmla="*/ 80912 w 80911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050">
                            <a:moveTo>
                              <a:pt x="80912" y="88051"/>
                            </a:moveTo>
                            <a:lnTo>
                              <a:pt x="44133" y="0"/>
                            </a:lnTo>
                            <a:lnTo>
                              <a:pt x="36778" y="0"/>
                            </a:lnTo>
                            <a:lnTo>
                              <a:pt x="0" y="88051"/>
                            </a:lnTo>
                            <a:lnTo>
                              <a:pt x="10745" y="88051"/>
                            </a:lnTo>
                            <a:lnTo>
                              <a:pt x="40456" y="17091"/>
                            </a:lnTo>
                            <a:lnTo>
                              <a:pt x="69878" y="88051"/>
                            </a:lnTo>
                            <a:lnTo>
                              <a:pt x="80912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996" name="Freeform: Shape 4995">
                        <a:extLst>
                          <a:ext uri="{FF2B5EF4-FFF2-40B4-BE49-F238E27FC236}">
                            <a16:creationId xmlns:a16="http://schemas.microsoft.com/office/drawing/2014/main" id="{AC2448C5-F770-5C4C-A979-8959CCEA19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79808" y="174659"/>
                        <a:ext cx="80839" cy="88050"/>
                      </a:xfrm>
                      <a:custGeom>
                        <a:avLst/>
                        <a:gdLst>
                          <a:gd name="connsiteX0" fmla="*/ 80839 w 80839"/>
                          <a:gd name="connsiteY0" fmla="*/ 88051 h 88050"/>
                          <a:gd name="connsiteX1" fmla="*/ 44350 w 80839"/>
                          <a:gd name="connsiteY1" fmla="*/ 0 h 88050"/>
                          <a:gd name="connsiteX2" fmla="*/ 36778 w 80839"/>
                          <a:gd name="connsiteY2" fmla="*/ 0 h 88050"/>
                          <a:gd name="connsiteX3" fmla="*/ 0 w 80839"/>
                          <a:gd name="connsiteY3" fmla="*/ 88051 h 88050"/>
                          <a:gd name="connsiteX4" fmla="*/ 11033 w 80839"/>
                          <a:gd name="connsiteY4" fmla="*/ 88051 h 88050"/>
                          <a:gd name="connsiteX5" fmla="*/ 40456 w 80839"/>
                          <a:gd name="connsiteY5" fmla="*/ 17091 h 88050"/>
                          <a:gd name="connsiteX6" fmla="*/ 69806 w 80839"/>
                          <a:gd name="connsiteY6" fmla="*/ 88051 h 88050"/>
                          <a:gd name="connsiteX7" fmla="*/ 80839 w 80839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839" h="88050">
                            <a:moveTo>
                              <a:pt x="80839" y="88051"/>
                            </a:moveTo>
                            <a:lnTo>
                              <a:pt x="44350" y="0"/>
                            </a:lnTo>
                            <a:lnTo>
                              <a:pt x="36778" y="0"/>
                            </a:lnTo>
                            <a:lnTo>
                              <a:pt x="0" y="88051"/>
                            </a:lnTo>
                            <a:lnTo>
                              <a:pt x="11033" y="88051"/>
                            </a:lnTo>
                            <a:lnTo>
                              <a:pt x="40456" y="17091"/>
                            </a:lnTo>
                            <a:lnTo>
                              <a:pt x="69806" y="88051"/>
                            </a:lnTo>
                            <a:lnTo>
                              <a:pt x="80839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997" name="Freeform: Shape 4996">
                        <a:extLst>
                          <a:ext uri="{FF2B5EF4-FFF2-40B4-BE49-F238E27FC236}">
                            <a16:creationId xmlns:a16="http://schemas.microsoft.com/office/drawing/2014/main" id="{083FBC86-B354-F86B-E130-02CC7FA0C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60647" y="174659"/>
                        <a:ext cx="81199" cy="88050"/>
                      </a:xfrm>
                      <a:custGeom>
                        <a:avLst/>
                        <a:gdLst>
                          <a:gd name="connsiteX0" fmla="*/ 81200 w 81199"/>
                          <a:gd name="connsiteY0" fmla="*/ 88051 h 88050"/>
                          <a:gd name="connsiteX1" fmla="*/ 44422 w 81199"/>
                          <a:gd name="connsiteY1" fmla="*/ 0 h 88050"/>
                          <a:gd name="connsiteX2" fmla="*/ 36778 w 81199"/>
                          <a:gd name="connsiteY2" fmla="*/ 0 h 88050"/>
                          <a:gd name="connsiteX3" fmla="*/ 0 w 81199"/>
                          <a:gd name="connsiteY3" fmla="*/ 88051 h 88050"/>
                          <a:gd name="connsiteX4" fmla="*/ 11034 w 81199"/>
                          <a:gd name="connsiteY4" fmla="*/ 88051 h 88050"/>
                          <a:gd name="connsiteX5" fmla="*/ 40456 w 81199"/>
                          <a:gd name="connsiteY5" fmla="*/ 17091 h 88050"/>
                          <a:gd name="connsiteX6" fmla="*/ 70167 w 81199"/>
                          <a:gd name="connsiteY6" fmla="*/ 88051 h 88050"/>
                          <a:gd name="connsiteX7" fmla="*/ 81200 w 81199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1199" h="88050">
                            <a:moveTo>
                              <a:pt x="81200" y="88051"/>
                            </a:moveTo>
                            <a:lnTo>
                              <a:pt x="44422" y="0"/>
                            </a:lnTo>
                            <a:lnTo>
                              <a:pt x="36778" y="0"/>
                            </a:lnTo>
                            <a:lnTo>
                              <a:pt x="0" y="88051"/>
                            </a:lnTo>
                            <a:lnTo>
                              <a:pt x="11034" y="88051"/>
                            </a:lnTo>
                            <a:lnTo>
                              <a:pt x="40456" y="17091"/>
                            </a:lnTo>
                            <a:lnTo>
                              <a:pt x="70167" y="88051"/>
                            </a:lnTo>
                            <a:lnTo>
                              <a:pt x="81200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998" name="Freeform: Shape 4997">
                        <a:extLst>
                          <a:ext uri="{FF2B5EF4-FFF2-40B4-BE49-F238E27FC236}">
                            <a16:creationId xmlns:a16="http://schemas.microsoft.com/office/drawing/2014/main" id="{0BFF94E2-8DB2-ED84-A7C2-8D8864FBBE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41847" y="174659"/>
                        <a:ext cx="80911" cy="88050"/>
                      </a:xfrm>
                      <a:custGeom>
                        <a:avLst/>
                        <a:gdLst>
                          <a:gd name="connsiteX0" fmla="*/ 80912 w 80911"/>
                          <a:gd name="connsiteY0" fmla="*/ 88051 h 88050"/>
                          <a:gd name="connsiteX1" fmla="*/ 44133 w 80911"/>
                          <a:gd name="connsiteY1" fmla="*/ 0 h 88050"/>
                          <a:gd name="connsiteX2" fmla="*/ 36489 w 80911"/>
                          <a:gd name="connsiteY2" fmla="*/ 0 h 88050"/>
                          <a:gd name="connsiteX3" fmla="*/ 0 w 80911"/>
                          <a:gd name="connsiteY3" fmla="*/ 88051 h 88050"/>
                          <a:gd name="connsiteX4" fmla="*/ 10745 w 80911"/>
                          <a:gd name="connsiteY4" fmla="*/ 88051 h 88050"/>
                          <a:gd name="connsiteX5" fmla="*/ 40456 w 80911"/>
                          <a:gd name="connsiteY5" fmla="*/ 17091 h 88050"/>
                          <a:gd name="connsiteX6" fmla="*/ 69878 w 80911"/>
                          <a:gd name="connsiteY6" fmla="*/ 88051 h 88050"/>
                          <a:gd name="connsiteX7" fmla="*/ 80912 w 80911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050">
                            <a:moveTo>
                              <a:pt x="80912" y="88051"/>
                            </a:moveTo>
                            <a:lnTo>
                              <a:pt x="44133" y="0"/>
                            </a:lnTo>
                            <a:lnTo>
                              <a:pt x="36489" y="0"/>
                            </a:lnTo>
                            <a:lnTo>
                              <a:pt x="0" y="88051"/>
                            </a:lnTo>
                            <a:lnTo>
                              <a:pt x="10745" y="88051"/>
                            </a:lnTo>
                            <a:lnTo>
                              <a:pt x="40456" y="17091"/>
                            </a:lnTo>
                            <a:lnTo>
                              <a:pt x="69878" y="88051"/>
                            </a:lnTo>
                            <a:lnTo>
                              <a:pt x="80912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999" name="Freeform: Shape 4998">
                        <a:extLst>
                          <a:ext uri="{FF2B5EF4-FFF2-40B4-BE49-F238E27FC236}">
                            <a16:creationId xmlns:a16="http://schemas.microsoft.com/office/drawing/2014/main" id="{5CD99F87-53AB-B08B-D78D-5D7B934EF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22759" y="174659"/>
                        <a:ext cx="80839" cy="88050"/>
                      </a:xfrm>
                      <a:custGeom>
                        <a:avLst/>
                        <a:gdLst>
                          <a:gd name="connsiteX0" fmla="*/ 80839 w 80839"/>
                          <a:gd name="connsiteY0" fmla="*/ 88051 h 88050"/>
                          <a:gd name="connsiteX1" fmla="*/ 44061 w 80839"/>
                          <a:gd name="connsiteY1" fmla="*/ 0 h 88050"/>
                          <a:gd name="connsiteX2" fmla="*/ 36706 w 80839"/>
                          <a:gd name="connsiteY2" fmla="*/ 0 h 88050"/>
                          <a:gd name="connsiteX3" fmla="*/ 0 w 80839"/>
                          <a:gd name="connsiteY3" fmla="*/ 88051 h 88050"/>
                          <a:gd name="connsiteX4" fmla="*/ 10745 w 80839"/>
                          <a:gd name="connsiteY4" fmla="*/ 88051 h 88050"/>
                          <a:gd name="connsiteX5" fmla="*/ 40383 w 80839"/>
                          <a:gd name="connsiteY5" fmla="*/ 17091 h 88050"/>
                          <a:gd name="connsiteX6" fmla="*/ 69806 w 80839"/>
                          <a:gd name="connsiteY6" fmla="*/ 88051 h 88050"/>
                          <a:gd name="connsiteX7" fmla="*/ 80839 w 80839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839" h="88050">
                            <a:moveTo>
                              <a:pt x="80839" y="88051"/>
                            </a:moveTo>
                            <a:lnTo>
                              <a:pt x="44061" y="0"/>
                            </a:lnTo>
                            <a:lnTo>
                              <a:pt x="36706" y="0"/>
                            </a:lnTo>
                            <a:lnTo>
                              <a:pt x="0" y="88051"/>
                            </a:lnTo>
                            <a:lnTo>
                              <a:pt x="10745" y="88051"/>
                            </a:lnTo>
                            <a:lnTo>
                              <a:pt x="40383" y="17091"/>
                            </a:lnTo>
                            <a:lnTo>
                              <a:pt x="69806" y="88051"/>
                            </a:lnTo>
                            <a:lnTo>
                              <a:pt x="80839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00" name="Freeform: Shape 4999">
                        <a:extLst>
                          <a:ext uri="{FF2B5EF4-FFF2-40B4-BE49-F238E27FC236}">
                            <a16:creationId xmlns:a16="http://schemas.microsoft.com/office/drawing/2014/main" id="{76979CC7-C6F4-A34D-E7B2-7630877541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03598" y="174659"/>
                        <a:ext cx="80911" cy="88050"/>
                      </a:xfrm>
                      <a:custGeom>
                        <a:avLst/>
                        <a:gdLst>
                          <a:gd name="connsiteX0" fmla="*/ 80912 w 80911"/>
                          <a:gd name="connsiteY0" fmla="*/ 88051 h 88050"/>
                          <a:gd name="connsiteX1" fmla="*/ 44134 w 80911"/>
                          <a:gd name="connsiteY1" fmla="*/ 0 h 88050"/>
                          <a:gd name="connsiteX2" fmla="*/ 36778 w 80911"/>
                          <a:gd name="connsiteY2" fmla="*/ 0 h 88050"/>
                          <a:gd name="connsiteX3" fmla="*/ 0 w 80911"/>
                          <a:gd name="connsiteY3" fmla="*/ 88051 h 88050"/>
                          <a:gd name="connsiteX4" fmla="*/ 11034 w 80911"/>
                          <a:gd name="connsiteY4" fmla="*/ 88051 h 88050"/>
                          <a:gd name="connsiteX5" fmla="*/ 40456 w 80911"/>
                          <a:gd name="connsiteY5" fmla="*/ 17091 h 88050"/>
                          <a:gd name="connsiteX6" fmla="*/ 70167 w 80911"/>
                          <a:gd name="connsiteY6" fmla="*/ 88051 h 88050"/>
                          <a:gd name="connsiteX7" fmla="*/ 80912 w 80911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050">
                            <a:moveTo>
                              <a:pt x="80912" y="88051"/>
                            </a:moveTo>
                            <a:lnTo>
                              <a:pt x="44134" y="0"/>
                            </a:lnTo>
                            <a:lnTo>
                              <a:pt x="36778" y="0"/>
                            </a:lnTo>
                            <a:lnTo>
                              <a:pt x="0" y="88051"/>
                            </a:lnTo>
                            <a:lnTo>
                              <a:pt x="11034" y="88051"/>
                            </a:lnTo>
                            <a:lnTo>
                              <a:pt x="40456" y="17091"/>
                            </a:lnTo>
                            <a:lnTo>
                              <a:pt x="70167" y="88051"/>
                            </a:lnTo>
                            <a:lnTo>
                              <a:pt x="80912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01" name="Freeform: Shape 5000">
                        <a:extLst>
                          <a:ext uri="{FF2B5EF4-FFF2-40B4-BE49-F238E27FC236}">
                            <a16:creationId xmlns:a16="http://schemas.microsoft.com/office/drawing/2014/main" id="{AB9C9191-00C7-2556-C114-3F5772CBF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84509" y="174659"/>
                        <a:ext cx="81127" cy="88050"/>
                      </a:xfrm>
                      <a:custGeom>
                        <a:avLst/>
                        <a:gdLst>
                          <a:gd name="connsiteX0" fmla="*/ 81128 w 81127"/>
                          <a:gd name="connsiteY0" fmla="*/ 88051 h 88050"/>
                          <a:gd name="connsiteX1" fmla="*/ 44422 w 81127"/>
                          <a:gd name="connsiteY1" fmla="*/ 0 h 88050"/>
                          <a:gd name="connsiteX2" fmla="*/ 36778 w 81127"/>
                          <a:gd name="connsiteY2" fmla="*/ 0 h 88050"/>
                          <a:gd name="connsiteX3" fmla="*/ 0 w 81127"/>
                          <a:gd name="connsiteY3" fmla="*/ 88051 h 88050"/>
                          <a:gd name="connsiteX4" fmla="*/ 11033 w 81127"/>
                          <a:gd name="connsiteY4" fmla="*/ 88051 h 88050"/>
                          <a:gd name="connsiteX5" fmla="*/ 40456 w 81127"/>
                          <a:gd name="connsiteY5" fmla="*/ 17091 h 88050"/>
                          <a:gd name="connsiteX6" fmla="*/ 70166 w 81127"/>
                          <a:gd name="connsiteY6" fmla="*/ 88051 h 88050"/>
                          <a:gd name="connsiteX7" fmla="*/ 81128 w 81127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1127" h="88050">
                            <a:moveTo>
                              <a:pt x="81128" y="88051"/>
                            </a:moveTo>
                            <a:lnTo>
                              <a:pt x="44422" y="0"/>
                            </a:lnTo>
                            <a:lnTo>
                              <a:pt x="36778" y="0"/>
                            </a:lnTo>
                            <a:lnTo>
                              <a:pt x="0" y="88051"/>
                            </a:lnTo>
                            <a:lnTo>
                              <a:pt x="11033" y="88051"/>
                            </a:lnTo>
                            <a:lnTo>
                              <a:pt x="40456" y="17091"/>
                            </a:lnTo>
                            <a:lnTo>
                              <a:pt x="70166" y="88051"/>
                            </a:lnTo>
                            <a:lnTo>
                              <a:pt x="81128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02" name="Freeform: Shape 5001">
                        <a:extLst>
                          <a:ext uri="{FF2B5EF4-FFF2-40B4-BE49-F238E27FC236}">
                            <a16:creationId xmlns:a16="http://schemas.microsoft.com/office/drawing/2014/main" id="{4811FD3F-EA6D-76A6-C590-D9F584EFED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65637" y="174659"/>
                        <a:ext cx="80911" cy="88050"/>
                      </a:xfrm>
                      <a:custGeom>
                        <a:avLst/>
                        <a:gdLst>
                          <a:gd name="connsiteX0" fmla="*/ 80911 w 80911"/>
                          <a:gd name="connsiteY0" fmla="*/ 88051 h 88050"/>
                          <a:gd name="connsiteX1" fmla="*/ 44133 w 80911"/>
                          <a:gd name="connsiteY1" fmla="*/ 0 h 88050"/>
                          <a:gd name="connsiteX2" fmla="*/ 36489 w 80911"/>
                          <a:gd name="connsiteY2" fmla="*/ 0 h 88050"/>
                          <a:gd name="connsiteX3" fmla="*/ 0 w 80911"/>
                          <a:gd name="connsiteY3" fmla="*/ 88051 h 88050"/>
                          <a:gd name="connsiteX4" fmla="*/ 10745 w 80911"/>
                          <a:gd name="connsiteY4" fmla="*/ 88051 h 88050"/>
                          <a:gd name="connsiteX5" fmla="*/ 40456 w 80911"/>
                          <a:gd name="connsiteY5" fmla="*/ 17091 h 88050"/>
                          <a:gd name="connsiteX6" fmla="*/ 69878 w 80911"/>
                          <a:gd name="connsiteY6" fmla="*/ 88051 h 88050"/>
                          <a:gd name="connsiteX7" fmla="*/ 80911 w 80911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050">
                            <a:moveTo>
                              <a:pt x="80911" y="88051"/>
                            </a:moveTo>
                            <a:lnTo>
                              <a:pt x="44133" y="0"/>
                            </a:lnTo>
                            <a:lnTo>
                              <a:pt x="36489" y="0"/>
                            </a:lnTo>
                            <a:lnTo>
                              <a:pt x="0" y="88051"/>
                            </a:lnTo>
                            <a:lnTo>
                              <a:pt x="10745" y="88051"/>
                            </a:lnTo>
                            <a:lnTo>
                              <a:pt x="40456" y="17091"/>
                            </a:lnTo>
                            <a:lnTo>
                              <a:pt x="69878" y="88051"/>
                            </a:lnTo>
                            <a:lnTo>
                              <a:pt x="80911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  <p:grpSp>
                  <p:nvGrpSpPr>
                    <p:cNvPr id="5003" name="Graphic 2">
                      <a:extLst>
                        <a:ext uri="{FF2B5EF4-FFF2-40B4-BE49-F238E27FC236}">
                          <a16:creationId xmlns:a16="http://schemas.microsoft.com/office/drawing/2014/main" id="{DDD8A662-EC8B-9B3B-FA0B-E8850A0A9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46548" y="174659"/>
                      <a:ext cx="566524" cy="88050"/>
                      <a:chOff x="8146548" y="174659"/>
                      <a:chExt cx="566524" cy="88050"/>
                    </a:xfrm>
                    <a:solidFill>
                      <a:srgbClr val="C29E75"/>
                    </a:solidFill>
                  </p:grpSpPr>
                  <p:sp>
                    <p:nvSpPr>
                      <p:cNvPr id="5004" name="Freeform: Shape 5003">
                        <a:extLst>
                          <a:ext uri="{FF2B5EF4-FFF2-40B4-BE49-F238E27FC236}">
                            <a16:creationId xmlns:a16="http://schemas.microsoft.com/office/drawing/2014/main" id="{376E8501-7709-9F66-EA1C-9F545BA359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46548" y="174659"/>
                        <a:ext cx="80911" cy="88050"/>
                      </a:xfrm>
                      <a:custGeom>
                        <a:avLst/>
                        <a:gdLst>
                          <a:gd name="connsiteX0" fmla="*/ 80912 w 80911"/>
                          <a:gd name="connsiteY0" fmla="*/ 88051 h 88050"/>
                          <a:gd name="connsiteX1" fmla="*/ 44133 w 80911"/>
                          <a:gd name="connsiteY1" fmla="*/ 0 h 88050"/>
                          <a:gd name="connsiteX2" fmla="*/ 36489 w 80911"/>
                          <a:gd name="connsiteY2" fmla="*/ 0 h 88050"/>
                          <a:gd name="connsiteX3" fmla="*/ 0 w 80911"/>
                          <a:gd name="connsiteY3" fmla="*/ 88051 h 88050"/>
                          <a:gd name="connsiteX4" fmla="*/ 10745 w 80911"/>
                          <a:gd name="connsiteY4" fmla="*/ 88051 h 88050"/>
                          <a:gd name="connsiteX5" fmla="*/ 40456 w 80911"/>
                          <a:gd name="connsiteY5" fmla="*/ 17091 h 88050"/>
                          <a:gd name="connsiteX6" fmla="*/ 69878 w 80911"/>
                          <a:gd name="connsiteY6" fmla="*/ 88051 h 88050"/>
                          <a:gd name="connsiteX7" fmla="*/ 80912 w 80911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050">
                            <a:moveTo>
                              <a:pt x="80912" y="88051"/>
                            </a:moveTo>
                            <a:lnTo>
                              <a:pt x="44133" y="0"/>
                            </a:lnTo>
                            <a:lnTo>
                              <a:pt x="36489" y="0"/>
                            </a:lnTo>
                            <a:lnTo>
                              <a:pt x="0" y="88051"/>
                            </a:lnTo>
                            <a:lnTo>
                              <a:pt x="10745" y="88051"/>
                            </a:lnTo>
                            <a:lnTo>
                              <a:pt x="40456" y="17091"/>
                            </a:lnTo>
                            <a:lnTo>
                              <a:pt x="69878" y="88051"/>
                            </a:lnTo>
                            <a:lnTo>
                              <a:pt x="80912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05" name="Freeform: Shape 5004">
                        <a:extLst>
                          <a:ext uri="{FF2B5EF4-FFF2-40B4-BE49-F238E27FC236}">
                            <a16:creationId xmlns:a16="http://schemas.microsoft.com/office/drawing/2014/main" id="{CE077BD3-1856-A045-F80B-10706087F4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27460" y="174659"/>
                        <a:ext cx="80839" cy="88050"/>
                      </a:xfrm>
                      <a:custGeom>
                        <a:avLst/>
                        <a:gdLst>
                          <a:gd name="connsiteX0" fmla="*/ 80839 w 80839"/>
                          <a:gd name="connsiteY0" fmla="*/ 88051 h 88050"/>
                          <a:gd name="connsiteX1" fmla="*/ 44422 w 80839"/>
                          <a:gd name="connsiteY1" fmla="*/ 0 h 88050"/>
                          <a:gd name="connsiteX2" fmla="*/ 36778 w 80839"/>
                          <a:gd name="connsiteY2" fmla="*/ 0 h 88050"/>
                          <a:gd name="connsiteX3" fmla="*/ 0 w 80839"/>
                          <a:gd name="connsiteY3" fmla="*/ 88051 h 88050"/>
                          <a:gd name="connsiteX4" fmla="*/ 11033 w 80839"/>
                          <a:gd name="connsiteY4" fmla="*/ 88051 h 88050"/>
                          <a:gd name="connsiteX5" fmla="*/ 40456 w 80839"/>
                          <a:gd name="connsiteY5" fmla="*/ 17091 h 88050"/>
                          <a:gd name="connsiteX6" fmla="*/ 70094 w 80839"/>
                          <a:gd name="connsiteY6" fmla="*/ 88051 h 88050"/>
                          <a:gd name="connsiteX7" fmla="*/ 80839 w 80839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839" h="88050">
                            <a:moveTo>
                              <a:pt x="80839" y="88051"/>
                            </a:moveTo>
                            <a:lnTo>
                              <a:pt x="44422" y="0"/>
                            </a:lnTo>
                            <a:lnTo>
                              <a:pt x="36778" y="0"/>
                            </a:lnTo>
                            <a:lnTo>
                              <a:pt x="0" y="88051"/>
                            </a:lnTo>
                            <a:lnTo>
                              <a:pt x="11033" y="88051"/>
                            </a:lnTo>
                            <a:lnTo>
                              <a:pt x="40456" y="17091"/>
                            </a:lnTo>
                            <a:lnTo>
                              <a:pt x="70094" y="88051"/>
                            </a:lnTo>
                            <a:lnTo>
                              <a:pt x="80839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06" name="Freeform: Shape 5005">
                        <a:extLst>
                          <a:ext uri="{FF2B5EF4-FFF2-40B4-BE49-F238E27FC236}">
                            <a16:creationId xmlns:a16="http://schemas.microsoft.com/office/drawing/2014/main" id="{2B3B47AC-A4A9-1999-ADBD-21D91CDD11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08299" y="174659"/>
                        <a:ext cx="80911" cy="88050"/>
                      </a:xfrm>
                      <a:custGeom>
                        <a:avLst/>
                        <a:gdLst>
                          <a:gd name="connsiteX0" fmla="*/ 80911 w 80911"/>
                          <a:gd name="connsiteY0" fmla="*/ 88051 h 88050"/>
                          <a:gd name="connsiteX1" fmla="*/ 44422 w 80911"/>
                          <a:gd name="connsiteY1" fmla="*/ 0 h 88050"/>
                          <a:gd name="connsiteX2" fmla="*/ 36778 w 80911"/>
                          <a:gd name="connsiteY2" fmla="*/ 0 h 88050"/>
                          <a:gd name="connsiteX3" fmla="*/ 0 w 80911"/>
                          <a:gd name="connsiteY3" fmla="*/ 88051 h 88050"/>
                          <a:gd name="connsiteX4" fmla="*/ 11033 w 80911"/>
                          <a:gd name="connsiteY4" fmla="*/ 88051 h 88050"/>
                          <a:gd name="connsiteX5" fmla="*/ 40456 w 80911"/>
                          <a:gd name="connsiteY5" fmla="*/ 17091 h 88050"/>
                          <a:gd name="connsiteX6" fmla="*/ 70166 w 80911"/>
                          <a:gd name="connsiteY6" fmla="*/ 88051 h 88050"/>
                          <a:gd name="connsiteX7" fmla="*/ 80911 w 80911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050">
                            <a:moveTo>
                              <a:pt x="80911" y="88051"/>
                            </a:moveTo>
                            <a:lnTo>
                              <a:pt x="44422" y="0"/>
                            </a:lnTo>
                            <a:lnTo>
                              <a:pt x="36778" y="0"/>
                            </a:lnTo>
                            <a:lnTo>
                              <a:pt x="0" y="88051"/>
                            </a:lnTo>
                            <a:lnTo>
                              <a:pt x="11033" y="88051"/>
                            </a:lnTo>
                            <a:lnTo>
                              <a:pt x="40456" y="17091"/>
                            </a:lnTo>
                            <a:lnTo>
                              <a:pt x="70166" y="88051"/>
                            </a:lnTo>
                            <a:lnTo>
                              <a:pt x="80911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07" name="Freeform: Shape 5006">
                        <a:extLst>
                          <a:ext uri="{FF2B5EF4-FFF2-40B4-BE49-F238E27FC236}">
                            <a16:creationId xmlns:a16="http://schemas.microsoft.com/office/drawing/2014/main" id="{181DA926-F06C-3D7B-851E-B21DE8DA7E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9210" y="174659"/>
                        <a:ext cx="81199" cy="88050"/>
                      </a:xfrm>
                      <a:custGeom>
                        <a:avLst/>
                        <a:gdLst>
                          <a:gd name="connsiteX0" fmla="*/ 81200 w 81199"/>
                          <a:gd name="connsiteY0" fmla="*/ 88051 h 88050"/>
                          <a:gd name="connsiteX1" fmla="*/ 44422 w 81199"/>
                          <a:gd name="connsiteY1" fmla="*/ 0 h 88050"/>
                          <a:gd name="connsiteX2" fmla="*/ 36778 w 81199"/>
                          <a:gd name="connsiteY2" fmla="*/ 0 h 88050"/>
                          <a:gd name="connsiteX3" fmla="*/ 0 w 81199"/>
                          <a:gd name="connsiteY3" fmla="*/ 88051 h 88050"/>
                          <a:gd name="connsiteX4" fmla="*/ 11034 w 81199"/>
                          <a:gd name="connsiteY4" fmla="*/ 88051 h 88050"/>
                          <a:gd name="connsiteX5" fmla="*/ 40744 w 81199"/>
                          <a:gd name="connsiteY5" fmla="*/ 17091 h 88050"/>
                          <a:gd name="connsiteX6" fmla="*/ 70166 w 81199"/>
                          <a:gd name="connsiteY6" fmla="*/ 88051 h 88050"/>
                          <a:gd name="connsiteX7" fmla="*/ 81200 w 81199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1199" h="88050">
                            <a:moveTo>
                              <a:pt x="81200" y="88051"/>
                            </a:moveTo>
                            <a:lnTo>
                              <a:pt x="44422" y="0"/>
                            </a:lnTo>
                            <a:lnTo>
                              <a:pt x="36778" y="0"/>
                            </a:lnTo>
                            <a:lnTo>
                              <a:pt x="0" y="88051"/>
                            </a:lnTo>
                            <a:lnTo>
                              <a:pt x="11034" y="88051"/>
                            </a:lnTo>
                            <a:lnTo>
                              <a:pt x="40744" y="17091"/>
                            </a:lnTo>
                            <a:lnTo>
                              <a:pt x="70166" y="88051"/>
                            </a:lnTo>
                            <a:lnTo>
                              <a:pt x="81200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08" name="Freeform: Shape 5007">
                        <a:extLst>
                          <a:ext uri="{FF2B5EF4-FFF2-40B4-BE49-F238E27FC236}">
                            <a16:creationId xmlns:a16="http://schemas.microsoft.com/office/drawing/2014/main" id="{14D9F4D2-EC9E-8D2B-BFBF-B9D11C3057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70410" y="174659"/>
                        <a:ext cx="80839" cy="88050"/>
                      </a:xfrm>
                      <a:custGeom>
                        <a:avLst/>
                        <a:gdLst>
                          <a:gd name="connsiteX0" fmla="*/ 80839 w 80839"/>
                          <a:gd name="connsiteY0" fmla="*/ 88051 h 88050"/>
                          <a:gd name="connsiteX1" fmla="*/ 44061 w 80839"/>
                          <a:gd name="connsiteY1" fmla="*/ 0 h 88050"/>
                          <a:gd name="connsiteX2" fmla="*/ 36489 w 80839"/>
                          <a:gd name="connsiteY2" fmla="*/ 0 h 88050"/>
                          <a:gd name="connsiteX3" fmla="*/ 0 w 80839"/>
                          <a:gd name="connsiteY3" fmla="*/ 88051 h 88050"/>
                          <a:gd name="connsiteX4" fmla="*/ 10745 w 80839"/>
                          <a:gd name="connsiteY4" fmla="*/ 88051 h 88050"/>
                          <a:gd name="connsiteX5" fmla="*/ 40383 w 80839"/>
                          <a:gd name="connsiteY5" fmla="*/ 17091 h 88050"/>
                          <a:gd name="connsiteX6" fmla="*/ 69806 w 80839"/>
                          <a:gd name="connsiteY6" fmla="*/ 88051 h 88050"/>
                          <a:gd name="connsiteX7" fmla="*/ 80839 w 80839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839" h="88050">
                            <a:moveTo>
                              <a:pt x="80839" y="88051"/>
                            </a:moveTo>
                            <a:lnTo>
                              <a:pt x="44061" y="0"/>
                            </a:lnTo>
                            <a:lnTo>
                              <a:pt x="36489" y="0"/>
                            </a:lnTo>
                            <a:lnTo>
                              <a:pt x="0" y="88051"/>
                            </a:lnTo>
                            <a:lnTo>
                              <a:pt x="10745" y="88051"/>
                            </a:lnTo>
                            <a:lnTo>
                              <a:pt x="40383" y="17091"/>
                            </a:lnTo>
                            <a:lnTo>
                              <a:pt x="69806" y="88051"/>
                            </a:lnTo>
                            <a:lnTo>
                              <a:pt x="80839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09" name="Freeform: Shape 5008">
                        <a:extLst>
                          <a:ext uri="{FF2B5EF4-FFF2-40B4-BE49-F238E27FC236}">
                            <a16:creationId xmlns:a16="http://schemas.microsoft.com/office/drawing/2014/main" id="{281599EF-FAF8-6386-767F-E572F29D2B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51249" y="174659"/>
                        <a:ext cx="80911" cy="88050"/>
                      </a:xfrm>
                      <a:custGeom>
                        <a:avLst/>
                        <a:gdLst>
                          <a:gd name="connsiteX0" fmla="*/ 80912 w 80911"/>
                          <a:gd name="connsiteY0" fmla="*/ 88051 h 88050"/>
                          <a:gd name="connsiteX1" fmla="*/ 44422 w 80911"/>
                          <a:gd name="connsiteY1" fmla="*/ 0 h 88050"/>
                          <a:gd name="connsiteX2" fmla="*/ 36778 w 80911"/>
                          <a:gd name="connsiteY2" fmla="*/ 0 h 88050"/>
                          <a:gd name="connsiteX3" fmla="*/ 0 w 80911"/>
                          <a:gd name="connsiteY3" fmla="*/ 88051 h 88050"/>
                          <a:gd name="connsiteX4" fmla="*/ 11034 w 80911"/>
                          <a:gd name="connsiteY4" fmla="*/ 88051 h 88050"/>
                          <a:gd name="connsiteX5" fmla="*/ 40456 w 80911"/>
                          <a:gd name="connsiteY5" fmla="*/ 17091 h 88050"/>
                          <a:gd name="connsiteX6" fmla="*/ 70167 w 80911"/>
                          <a:gd name="connsiteY6" fmla="*/ 88051 h 88050"/>
                          <a:gd name="connsiteX7" fmla="*/ 80912 w 80911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050">
                            <a:moveTo>
                              <a:pt x="80912" y="88051"/>
                            </a:moveTo>
                            <a:lnTo>
                              <a:pt x="44422" y="0"/>
                            </a:lnTo>
                            <a:lnTo>
                              <a:pt x="36778" y="0"/>
                            </a:lnTo>
                            <a:lnTo>
                              <a:pt x="0" y="88051"/>
                            </a:lnTo>
                            <a:lnTo>
                              <a:pt x="11034" y="88051"/>
                            </a:lnTo>
                            <a:lnTo>
                              <a:pt x="40456" y="17091"/>
                            </a:lnTo>
                            <a:lnTo>
                              <a:pt x="70167" y="88051"/>
                            </a:lnTo>
                            <a:lnTo>
                              <a:pt x="80912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10" name="Freeform: Shape 5009">
                        <a:extLst>
                          <a:ext uri="{FF2B5EF4-FFF2-40B4-BE49-F238E27FC236}">
                            <a16:creationId xmlns:a16="http://schemas.microsoft.com/office/drawing/2014/main" id="{C6573AA0-1B9E-259C-E1B0-AA0CBA3206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32161" y="174659"/>
                        <a:ext cx="80911" cy="88050"/>
                      </a:xfrm>
                      <a:custGeom>
                        <a:avLst/>
                        <a:gdLst>
                          <a:gd name="connsiteX0" fmla="*/ 80911 w 80911"/>
                          <a:gd name="connsiteY0" fmla="*/ 88051 h 88050"/>
                          <a:gd name="connsiteX1" fmla="*/ 44422 w 80911"/>
                          <a:gd name="connsiteY1" fmla="*/ 0 h 88050"/>
                          <a:gd name="connsiteX2" fmla="*/ 36706 w 80911"/>
                          <a:gd name="connsiteY2" fmla="*/ 0 h 88050"/>
                          <a:gd name="connsiteX3" fmla="*/ 0 w 80911"/>
                          <a:gd name="connsiteY3" fmla="*/ 88051 h 88050"/>
                          <a:gd name="connsiteX4" fmla="*/ 11033 w 80911"/>
                          <a:gd name="connsiteY4" fmla="*/ 88051 h 88050"/>
                          <a:gd name="connsiteX5" fmla="*/ 40383 w 80911"/>
                          <a:gd name="connsiteY5" fmla="*/ 17091 h 88050"/>
                          <a:gd name="connsiteX6" fmla="*/ 70166 w 80911"/>
                          <a:gd name="connsiteY6" fmla="*/ 88051 h 88050"/>
                          <a:gd name="connsiteX7" fmla="*/ 80911 w 80911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050">
                            <a:moveTo>
                              <a:pt x="80911" y="88051"/>
                            </a:moveTo>
                            <a:lnTo>
                              <a:pt x="44422" y="0"/>
                            </a:lnTo>
                            <a:lnTo>
                              <a:pt x="36706" y="0"/>
                            </a:lnTo>
                            <a:lnTo>
                              <a:pt x="0" y="88051"/>
                            </a:lnTo>
                            <a:lnTo>
                              <a:pt x="11033" y="88051"/>
                            </a:lnTo>
                            <a:lnTo>
                              <a:pt x="40383" y="17091"/>
                            </a:lnTo>
                            <a:lnTo>
                              <a:pt x="70166" y="88051"/>
                            </a:lnTo>
                            <a:lnTo>
                              <a:pt x="80911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5011" name="Graphic 2">
                  <a:extLst>
                    <a:ext uri="{FF2B5EF4-FFF2-40B4-BE49-F238E27FC236}">
                      <a16:creationId xmlns:a16="http://schemas.microsoft.com/office/drawing/2014/main" id="{BAC65B20-F1F3-2374-B93A-28F1849FFDB3}"/>
                    </a:ext>
                  </a:extLst>
                </p:cNvPr>
                <p:cNvGrpSpPr/>
                <p:nvPr/>
              </p:nvGrpSpPr>
              <p:grpSpPr>
                <a:xfrm>
                  <a:off x="3527097" y="175596"/>
                  <a:ext cx="1272299" cy="352274"/>
                  <a:chOff x="3527097" y="175596"/>
                  <a:chExt cx="1272299" cy="352274"/>
                </a:xfrm>
              </p:grpSpPr>
              <p:sp>
                <p:nvSpPr>
                  <p:cNvPr id="5012" name="Freeform: Shape 5011">
                    <a:extLst>
                      <a:ext uri="{FF2B5EF4-FFF2-40B4-BE49-F238E27FC236}">
                        <a16:creationId xmlns:a16="http://schemas.microsoft.com/office/drawing/2014/main" id="{F97F25AC-F080-EFCA-CC4C-8DE4C44BF0F7}"/>
                      </a:ext>
                    </a:extLst>
                  </p:cNvPr>
                  <p:cNvSpPr/>
                  <p:nvPr/>
                </p:nvSpPr>
                <p:spPr>
                  <a:xfrm>
                    <a:off x="3527097" y="263575"/>
                    <a:ext cx="1272299" cy="264296"/>
                  </a:xfrm>
                  <a:custGeom>
                    <a:avLst/>
                    <a:gdLst>
                      <a:gd name="connsiteX0" fmla="*/ 0 w 1272299"/>
                      <a:gd name="connsiteY0" fmla="*/ 0 h 264296"/>
                      <a:gd name="connsiteX1" fmla="*/ 109396 w 1272299"/>
                      <a:gd name="connsiteY1" fmla="*/ 264296 h 264296"/>
                      <a:gd name="connsiteX2" fmla="*/ 1272300 w 1272299"/>
                      <a:gd name="connsiteY2" fmla="*/ 264296 h 264296"/>
                      <a:gd name="connsiteX3" fmla="*/ 1214321 w 1272299"/>
                      <a:gd name="connsiteY3" fmla="*/ 0 h 264296"/>
                      <a:gd name="connsiteX4" fmla="*/ 0 w 1272299"/>
                      <a:gd name="connsiteY4" fmla="*/ 0 h 264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2299" h="264296">
                        <a:moveTo>
                          <a:pt x="0" y="0"/>
                        </a:moveTo>
                        <a:lnTo>
                          <a:pt x="109396" y="264296"/>
                        </a:lnTo>
                        <a:lnTo>
                          <a:pt x="1272300" y="264296"/>
                        </a:lnTo>
                        <a:lnTo>
                          <a:pt x="1214321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584631"/>
                  </a:solidFill>
                  <a:ln w="72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013" name="Freeform: Shape 5012">
                    <a:extLst>
                      <a:ext uri="{FF2B5EF4-FFF2-40B4-BE49-F238E27FC236}">
                        <a16:creationId xmlns:a16="http://schemas.microsoft.com/office/drawing/2014/main" id="{6721E6C3-E274-D7B9-00E6-B4A9ECC729C9}"/>
                      </a:ext>
                    </a:extLst>
                  </p:cNvPr>
                  <p:cNvSpPr/>
                  <p:nvPr/>
                </p:nvSpPr>
                <p:spPr>
                  <a:xfrm>
                    <a:off x="4741418" y="175596"/>
                    <a:ext cx="57979" cy="352274"/>
                  </a:xfrm>
                  <a:custGeom>
                    <a:avLst/>
                    <a:gdLst>
                      <a:gd name="connsiteX0" fmla="*/ 57979 w 57979"/>
                      <a:gd name="connsiteY0" fmla="*/ 352275 h 352274"/>
                      <a:gd name="connsiteX1" fmla="*/ 57979 w 57979"/>
                      <a:gd name="connsiteY1" fmla="*/ 264152 h 352274"/>
                      <a:gd name="connsiteX2" fmla="*/ 0 w 57979"/>
                      <a:gd name="connsiteY2" fmla="*/ 0 h 352274"/>
                      <a:gd name="connsiteX3" fmla="*/ 0 w 57979"/>
                      <a:gd name="connsiteY3" fmla="*/ 87979 h 352274"/>
                      <a:gd name="connsiteX4" fmla="*/ 57979 w 57979"/>
                      <a:gd name="connsiteY4" fmla="*/ 352275 h 3522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79" h="352274">
                        <a:moveTo>
                          <a:pt x="57979" y="352275"/>
                        </a:moveTo>
                        <a:lnTo>
                          <a:pt x="57979" y="264152"/>
                        </a:lnTo>
                        <a:lnTo>
                          <a:pt x="0" y="0"/>
                        </a:lnTo>
                        <a:lnTo>
                          <a:pt x="0" y="87979"/>
                        </a:lnTo>
                        <a:lnTo>
                          <a:pt x="57979" y="352275"/>
                        </a:lnTo>
                        <a:close/>
                      </a:path>
                    </a:pathLst>
                  </a:custGeom>
                  <a:solidFill>
                    <a:srgbClr val="6F5639"/>
                  </a:solidFill>
                  <a:ln w="72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014" name="Freeform: Shape 5013">
                    <a:extLst>
                      <a:ext uri="{FF2B5EF4-FFF2-40B4-BE49-F238E27FC236}">
                        <a16:creationId xmlns:a16="http://schemas.microsoft.com/office/drawing/2014/main" id="{8EDF4762-E3E9-796F-6B65-C80C125BA5C4}"/>
                      </a:ext>
                    </a:extLst>
                  </p:cNvPr>
                  <p:cNvSpPr/>
                  <p:nvPr/>
                </p:nvSpPr>
                <p:spPr>
                  <a:xfrm>
                    <a:off x="3527097" y="175596"/>
                    <a:ext cx="1214392" cy="87978"/>
                  </a:xfrm>
                  <a:custGeom>
                    <a:avLst/>
                    <a:gdLst>
                      <a:gd name="connsiteX0" fmla="*/ 0 w 1214392"/>
                      <a:gd name="connsiteY0" fmla="*/ 0 h 87978"/>
                      <a:gd name="connsiteX1" fmla="*/ 1214392 w 1214392"/>
                      <a:gd name="connsiteY1" fmla="*/ 0 h 87978"/>
                      <a:gd name="connsiteX2" fmla="*/ 1214392 w 1214392"/>
                      <a:gd name="connsiteY2" fmla="*/ 87979 h 87978"/>
                      <a:gd name="connsiteX3" fmla="*/ 0 w 1214392"/>
                      <a:gd name="connsiteY3" fmla="*/ 87979 h 8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14392" h="87978">
                        <a:moveTo>
                          <a:pt x="0" y="0"/>
                        </a:moveTo>
                        <a:lnTo>
                          <a:pt x="1214392" y="0"/>
                        </a:lnTo>
                        <a:lnTo>
                          <a:pt x="1214392" y="87979"/>
                        </a:lnTo>
                        <a:lnTo>
                          <a:pt x="0" y="87979"/>
                        </a:lnTo>
                        <a:close/>
                      </a:path>
                    </a:pathLst>
                  </a:custGeom>
                  <a:solidFill>
                    <a:srgbClr val="6F5639"/>
                  </a:solidFill>
                  <a:ln w="72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5015" name="Graphic 2">
                    <a:extLst>
                      <a:ext uri="{FF2B5EF4-FFF2-40B4-BE49-F238E27FC236}">
                        <a16:creationId xmlns:a16="http://schemas.microsoft.com/office/drawing/2014/main" id="{97A9D764-3648-5594-FDE8-DC14E0600C9C}"/>
                      </a:ext>
                    </a:extLst>
                  </p:cNvPr>
                  <p:cNvGrpSpPr/>
                  <p:nvPr/>
                </p:nvGrpSpPr>
                <p:grpSpPr>
                  <a:xfrm>
                    <a:off x="3527097" y="175596"/>
                    <a:ext cx="1214320" cy="88122"/>
                    <a:chOff x="3527097" y="175596"/>
                    <a:chExt cx="1214320" cy="88122"/>
                  </a:xfrm>
                  <a:solidFill>
                    <a:srgbClr val="C29E75"/>
                  </a:solidFill>
                </p:grpSpPr>
                <p:grpSp>
                  <p:nvGrpSpPr>
                    <p:cNvPr id="5016" name="Graphic 2">
                      <a:extLst>
                        <a:ext uri="{FF2B5EF4-FFF2-40B4-BE49-F238E27FC236}">
                          <a16:creationId xmlns:a16="http://schemas.microsoft.com/office/drawing/2014/main" id="{D981B146-20C6-942F-4EB8-4949E773B8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27097" y="175596"/>
                      <a:ext cx="647579" cy="88122"/>
                      <a:chOff x="3527097" y="175596"/>
                      <a:chExt cx="647579" cy="88122"/>
                    </a:xfrm>
                    <a:solidFill>
                      <a:srgbClr val="C29E75"/>
                    </a:solidFill>
                  </p:grpSpPr>
                  <p:sp>
                    <p:nvSpPr>
                      <p:cNvPr id="5017" name="Freeform: Shape 5016">
                        <a:extLst>
                          <a:ext uri="{FF2B5EF4-FFF2-40B4-BE49-F238E27FC236}">
                            <a16:creationId xmlns:a16="http://schemas.microsoft.com/office/drawing/2014/main" id="{D1F08674-7661-2555-86B8-4F43259DEF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27097" y="175596"/>
                        <a:ext cx="80839" cy="88122"/>
                      </a:xfrm>
                      <a:custGeom>
                        <a:avLst/>
                        <a:gdLst>
                          <a:gd name="connsiteX0" fmla="*/ 80839 w 80839"/>
                          <a:gd name="connsiteY0" fmla="*/ 88123 h 88122"/>
                          <a:gd name="connsiteX1" fmla="*/ 44350 w 80839"/>
                          <a:gd name="connsiteY1" fmla="*/ 0 h 88122"/>
                          <a:gd name="connsiteX2" fmla="*/ 36706 w 80839"/>
                          <a:gd name="connsiteY2" fmla="*/ 0 h 88122"/>
                          <a:gd name="connsiteX3" fmla="*/ 0 w 80839"/>
                          <a:gd name="connsiteY3" fmla="*/ 88123 h 88122"/>
                          <a:gd name="connsiteX4" fmla="*/ 10961 w 80839"/>
                          <a:gd name="connsiteY4" fmla="*/ 88123 h 88122"/>
                          <a:gd name="connsiteX5" fmla="*/ 40384 w 80839"/>
                          <a:gd name="connsiteY5" fmla="*/ 17163 h 88122"/>
                          <a:gd name="connsiteX6" fmla="*/ 70094 w 80839"/>
                          <a:gd name="connsiteY6" fmla="*/ 88123 h 88122"/>
                          <a:gd name="connsiteX7" fmla="*/ 80839 w 80839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839" h="88122">
                            <a:moveTo>
                              <a:pt x="80839" y="88123"/>
                            </a:moveTo>
                            <a:lnTo>
                              <a:pt x="44350" y="0"/>
                            </a:lnTo>
                            <a:lnTo>
                              <a:pt x="36706" y="0"/>
                            </a:lnTo>
                            <a:lnTo>
                              <a:pt x="0" y="88123"/>
                            </a:lnTo>
                            <a:lnTo>
                              <a:pt x="10961" y="88123"/>
                            </a:lnTo>
                            <a:lnTo>
                              <a:pt x="40384" y="17163"/>
                            </a:lnTo>
                            <a:lnTo>
                              <a:pt x="70094" y="88123"/>
                            </a:lnTo>
                            <a:lnTo>
                              <a:pt x="80839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18" name="Freeform: Shape 5017">
                        <a:extLst>
                          <a:ext uri="{FF2B5EF4-FFF2-40B4-BE49-F238E27FC236}">
                            <a16:creationId xmlns:a16="http://schemas.microsoft.com/office/drawing/2014/main" id="{1B291981-CD4D-60A3-5796-281E7D8BC9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07937" y="175596"/>
                        <a:ext cx="80911" cy="88122"/>
                      </a:xfrm>
                      <a:custGeom>
                        <a:avLst/>
                        <a:gdLst>
                          <a:gd name="connsiteX0" fmla="*/ 80911 w 80911"/>
                          <a:gd name="connsiteY0" fmla="*/ 88123 h 88122"/>
                          <a:gd name="connsiteX1" fmla="*/ 44422 w 80911"/>
                          <a:gd name="connsiteY1" fmla="*/ 0 h 88122"/>
                          <a:gd name="connsiteX2" fmla="*/ 36778 w 80911"/>
                          <a:gd name="connsiteY2" fmla="*/ 0 h 88122"/>
                          <a:gd name="connsiteX3" fmla="*/ 0 w 80911"/>
                          <a:gd name="connsiteY3" fmla="*/ 88123 h 88122"/>
                          <a:gd name="connsiteX4" fmla="*/ 11033 w 80911"/>
                          <a:gd name="connsiteY4" fmla="*/ 88123 h 88122"/>
                          <a:gd name="connsiteX5" fmla="*/ 40456 w 80911"/>
                          <a:gd name="connsiteY5" fmla="*/ 17163 h 88122"/>
                          <a:gd name="connsiteX6" fmla="*/ 70094 w 80911"/>
                          <a:gd name="connsiteY6" fmla="*/ 88123 h 88122"/>
                          <a:gd name="connsiteX7" fmla="*/ 80911 w 80911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122">
                            <a:moveTo>
                              <a:pt x="80911" y="88123"/>
                            </a:moveTo>
                            <a:lnTo>
                              <a:pt x="44422" y="0"/>
                            </a:lnTo>
                            <a:lnTo>
                              <a:pt x="36778" y="0"/>
                            </a:lnTo>
                            <a:lnTo>
                              <a:pt x="0" y="88123"/>
                            </a:lnTo>
                            <a:lnTo>
                              <a:pt x="11033" y="88123"/>
                            </a:lnTo>
                            <a:lnTo>
                              <a:pt x="40456" y="17163"/>
                            </a:lnTo>
                            <a:lnTo>
                              <a:pt x="70094" y="88123"/>
                            </a:lnTo>
                            <a:lnTo>
                              <a:pt x="80911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19" name="Freeform: Shape 5018">
                        <a:extLst>
                          <a:ext uri="{FF2B5EF4-FFF2-40B4-BE49-F238E27FC236}">
                            <a16:creationId xmlns:a16="http://schemas.microsoft.com/office/drawing/2014/main" id="{B4083BC3-8023-F7B9-C4AF-D11ABF76B4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88848" y="175596"/>
                        <a:ext cx="81127" cy="88122"/>
                      </a:xfrm>
                      <a:custGeom>
                        <a:avLst/>
                        <a:gdLst>
                          <a:gd name="connsiteX0" fmla="*/ 81128 w 81127"/>
                          <a:gd name="connsiteY0" fmla="*/ 88123 h 88122"/>
                          <a:gd name="connsiteX1" fmla="*/ 44350 w 81127"/>
                          <a:gd name="connsiteY1" fmla="*/ 0 h 88122"/>
                          <a:gd name="connsiteX2" fmla="*/ 36706 w 81127"/>
                          <a:gd name="connsiteY2" fmla="*/ 0 h 88122"/>
                          <a:gd name="connsiteX3" fmla="*/ 0 w 81127"/>
                          <a:gd name="connsiteY3" fmla="*/ 88123 h 88122"/>
                          <a:gd name="connsiteX4" fmla="*/ 10961 w 81127"/>
                          <a:gd name="connsiteY4" fmla="*/ 88123 h 88122"/>
                          <a:gd name="connsiteX5" fmla="*/ 40384 w 81127"/>
                          <a:gd name="connsiteY5" fmla="*/ 17163 h 88122"/>
                          <a:gd name="connsiteX6" fmla="*/ 70094 w 81127"/>
                          <a:gd name="connsiteY6" fmla="*/ 88123 h 88122"/>
                          <a:gd name="connsiteX7" fmla="*/ 81128 w 81127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1127" h="88122">
                            <a:moveTo>
                              <a:pt x="81128" y="88123"/>
                            </a:moveTo>
                            <a:lnTo>
                              <a:pt x="44350" y="0"/>
                            </a:lnTo>
                            <a:lnTo>
                              <a:pt x="36706" y="0"/>
                            </a:lnTo>
                            <a:lnTo>
                              <a:pt x="0" y="88123"/>
                            </a:lnTo>
                            <a:lnTo>
                              <a:pt x="10961" y="88123"/>
                            </a:lnTo>
                            <a:lnTo>
                              <a:pt x="40384" y="17163"/>
                            </a:lnTo>
                            <a:lnTo>
                              <a:pt x="70094" y="88123"/>
                            </a:lnTo>
                            <a:lnTo>
                              <a:pt x="81128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20" name="Freeform: Shape 5019">
                        <a:extLst>
                          <a:ext uri="{FF2B5EF4-FFF2-40B4-BE49-F238E27FC236}">
                            <a16:creationId xmlns:a16="http://schemas.microsoft.com/office/drawing/2014/main" id="{B6067B87-D118-D7C6-8726-959FCCF99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69976" y="175596"/>
                        <a:ext cx="80911" cy="88122"/>
                      </a:xfrm>
                      <a:custGeom>
                        <a:avLst/>
                        <a:gdLst>
                          <a:gd name="connsiteX0" fmla="*/ 80911 w 80911"/>
                          <a:gd name="connsiteY0" fmla="*/ 88123 h 88122"/>
                          <a:gd name="connsiteX1" fmla="*/ 44134 w 80911"/>
                          <a:gd name="connsiteY1" fmla="*/ 0 h 88122"/>
                          <a:gd name="connsiteX2" fmla="*/ 36489 w 80911"/>
                          <a:gd name="connsiteY2" fmla="*/ 0 h 88122"/>
                          <a:gd name="connsiteX3" fmla="*/ 0 w 80911"/>
                          <a:gd name="connsiteY3" fmla="*/ 88123 h 88122"/>
                          <a:gd name="connsiteX4" fmla="*/ 10745 w 80911"/>
                          <a:gd name="connsiteY4" fmla="*/ 88123 h 88122"/>
                          <a:gd name="connsiteX5" fmla="*/ 40456 w 80911"/>
                          <a:gd name="connsiteY5" fmla="*/ 17163 h 88122"/>
                          <a:gd name="connsiteX6" fmla="*/ 69878 w 80911"/>
                          <a:gd name="connsiteY6" fmla="*/ 88123 h 88122"/>
                          <a:gd name="connsiteX7" fmla="*/ 80911 w 80911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122">
                            <a:moveTo>
                              <a:pt x="80911" y="88123"/>
                            </a:moveTo>
                            <a:lnTo>
                              <a:pt x="44134" y="0"/>
                            </a:lnTo>
                            <a:lnTo>
                              <a:pt x="36489" y="0"/>
                            </a:lnTo>
                            <a:lnTo>
                              <a:pt x="0" y="88123"/>
                            </a:lnTo>
                            <a:lnTo>
                              <a:pt x="10745" y="88123"/>
                            </a:lnTo>
                            <a:lnTo>
                              <a:pt x="40456" y="17163"/>
                            </a:lnTo>
                            <a:lnTo>
                              <a:pt x="69878" y="88123"/>
                            </a:lnTo>
                            <a:lnTo>
                              <a:pt x="80911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21" name="Freeform: Shape 5020">
                        <a:extLst>
                          <a:ext uri="{FF2B5EF4-FFF2-40B4-BE49-F238E27FC236}">
                            <a16:creationId xmlns:a16="http://schemas.microsoft.com/office/drawing/2014/main" id="{AD10380F-94CE-B976-BA28-BBFB645E7E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50887" y="175596"/>
                        <a:ext cx="80839" cy="88122"/>
                      </a:xfrm>
                      <a:custGeom>
                        <a:avLst/>
                        <a:gdLst>
                          <a:gd name="connsiteX0" fmla="*/ 80839 w 80839"/>
                          <a:gd name="connsiteY0" fmla="*/ 88123 h 88122"/>
                          <a:gd name="connsiteX1" fmla="*/ 44133 w 80839"/>
                          <a:gd name="connsiteY1" fmla="*/ 0 h 88122"/>
                          <a:gd name="connsiteX2" fmla="*/ 36778 w 80839"/>
                          <a:gd name="connsiteY2" fmla="*/ 0 h 88122"/>
                          <a:gd name="connsiteX3" fmla="*/ 0 w 80839"/>
                          <a:gd name="connsiteY3" fmla="*/ 88123 h 88122"/>
                          <a:gd name="connsiteX4" fmla="*/ 11033 w 80839"/>
                          <a:gd name="connsiteY4" fmla="*/ 88123 h 88122"/>
                          <a:gd name="connsiteX5" fmla="*/ 40456 w 80839"/>
                          <a:gd name="connsiteY5" fmla="*/ 17163 h 88122"/>
                          <a:gd name="connsiteX6" fmla="*/ 69806 w 80839"/>
                          <a:gd name="connsiteY6" fmla="*/ 88123 h 88122"/>
                          <a:gd name="connsiteX7" fmla="*/ 80839 w 80839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839" h="88122">
                            <a:moveTo>
                              <a:pt x="80839" y="88123"/>
                            </a:moveTo>
                            <a:lnTo>
                              <a:pt x="44133" y="0"/>
                            </a:lnTo>
                            <a:lnTo>
                              <a:pt x="36778" y="0"/>
                            </a:lnTo>
                            <a:lnTo>
                              <a:pt x="0" y="88123"/>
                            </a:lnTo>
                            <a:lnTo>
                              <a:pt x="11033" y="88123"/>
                            </a:lnTo>
                            <a:lnTo>
                              <a:pt x="40456" y="17163"/>
                            </a:lnTo>
                            <a:lnTo>
                              <a:pt x="69806" y="88123"/>
                            </a:lnTo>
                            <a:lnTo>
                              <a:pt x="80839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22" name="Freeform: Shape 5021">
                        <a:extLst>
                          <a:ext uri="{FF2B5EF4-FFF2-40B4-BE49-F238E27FC236}">
                            <a16:creationId xmlns:a16="http://schemas.microsoft.com/office/drawing/2014/main" id="{F0B916B6-4C66-C0CD-24CD-2F20837FE9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31727" y="175596"/>
                        <a:ext cx="80911" cy="88122"/>
                      </a:xfrm>
                      <a:custGeom>
                        <a:avLst/>
                        <a:gdLst>
                          <a:gd name="connsiteX0" fmla="*/ 80911 w 80911"/>
                          <a:gd name="connsiteY0" fmla="*/ 88123 h 88122"/>
                          <a:gd name="connsiteX1" fmla="*/ 44422 w 80911"/>
                          <a:gd name="connsiteY1" fmla="*/ 0 h 88122"/>
                          <a:gd name="connsiteX2" fmla="*/ 36778 w 80911"/>
                          <a:gd name="connsiteY2" fmla="*/ 0 h 88122"/>
                          <a:gd name="connsiteX3" fmla="*/ 0 w 80911"/>
                          <a:gd name="connsiteY3" fmla="*/ 88123 h 88122"/>
                          <a:gd name="connsiteX4" fmla="*/ 11033 w 80911"/>
                          <a:gd name="connsiteY4" fmla="*/ 88123 h 88122"/>
                          <a:gd name="connsiteX5" fmla="*/ 40456 w 80911"/>
                          <a:gd name="connsiteY5" fmla="*/ 17163 h 88122"/>
                          <a:gd name="connsiteX6" fmla="*/ 70166 w 80911"/>
                          <a:gd name="connsiteY6" fmla="*/ 88123 h 88122"/>
                          <a:gd name="connsiteX7" fmla="*/ 80911 w 80911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122">
                            <a:moveTo>
                              <a:pt x="80911" y="88123"/>
                            </a:moveTo>
                            <a:lnTo>
                              <a:pt x="44422" y="0"/>
                            </a:lnTo>
                            <a:lnTo>
                              <a:pt x="36778" y="0"/>
                            </a:lnTo>
                            <a:lnTo>
                              <a:pt x="0" y="88123"/>
                            </a:lnTo>
                            <a:lnTo>
                              <a:pt x="11033" y="88123"/>
                            </a:lnTo>
                            <a:lnTo>
                              <a:pt x="40456" y="17163"/>
                            </a:lnTo>
                            <a:lnTo>
                              <a:pt x="70166" y="88123"/>
                            </a:lnTo>
                            <a:lnTo>
                              <a:pt x="80911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23" name="Freeform: Shape 5022">
                        <a:extLst>
                          <a:ext uri="{FF2B5EF4-FFF2-40B4-BE49-F238E27FC236}">
                            <a16:creationId xmlns:a16="http://schemas.microsoft.com/office/drawing/2014/main" id="{BECC25A1-3C70-34BF-386F-06C7F80837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2638" y="175596"/>
                        <a:ext cx="81199" cy="88122"/>
                      </a:xfrm>
                      <a:custGeom>
                        <a:avLst/>
                        <a:gdLst>
                          <a:gd name="connsiteX0" fmla="*/ 81200 w 81199"/>
                          <a:gd name="connsiteY0" fmla="*/ 88123 h 88122"/>
                          <a:gd name="connsiteX1" fmla="*/ 44422 w 81199"/>
                          <a:gd name="connsiteY1" fmla="*/ 0 h 88122"/>
                          <a:gd name="connsiteX2" fmla="*/ 36778 w 81199"/>
                          <a:gd name="connsiteY2" fmla="*/ 0 h 88122"/>
                          <a:gd name="connsiteX3" fmla="*/ 0 w 81199"/>
                          <a:gd name="connsiteY3" fmla="*/ 88123 h 88122"/>
                          <a:gd name="connsiteX4" fmla="*/ 11033 w 81199"/>
                          <a:gd name="connsiteY4" fmla="*/ 88123 h 88122"/>
                          <a:gd name="connsiteX5" fmla="*/ 40456 w 81199"/>
                          <a:gd name="connsiteY5" fmla="*/ 17163 h 88122"/>
                          <a:gd name="connsiteX6" fmla="*/ 70166 w 81199"/>
                          <a:gd name="connsiteY6" fmla="*/ 88123 h 88122"/>
                          <a:gd name="connsiteX7" fmla="*/ 81200 w 81199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1199" h="88122">
                            <a:moveTo>
                              <a:pt x="81200" y="88123"/>
                            </a:moveTo>
                            <a:lnTo>
                              <a:pt x="44422" y="0"/>
                            </a:lnTo>
                            <a:lnTo>
                              <a:pt x="36778" y="0"/>
                            </a:lnTo>
                            <a:lnTo>
                              <a:pt x="0" y="88123"/>
                            </a:lnTo>
                            <a:lnTo>
                              <a:pt x="11033" y="88123"/>
                            </a:lnTo>
                            <a:lnTo>
                              <a:pt x="40456" y="17163"/>
                            </a:lnTo>
                            <a:lnTo>
                              <a:pt x="70166" y="88123"/>
                            </a:lnTo>
                            <a:lnTo>
                              <a:pt x="81200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24" name="Freeform: Shape 5023">
                        <a:extLst>
                          <a:ext uri="{FF2B5EF4-FFF2-40B4-BE49-F238E27FC236}">
                            <a16:creationId xmlns:a16="http://schemas.microsoft.com/office/drawing/2014/main" id="{F8F3A715-079D-D02D-5B2F-E0F11B9F6D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3838" y="175596"/>
                        <a:ext cx="80839" cy="88122"/>
                      </a:xfrm>
                      <a:custGeom>
                        <a:avLst/>
                        <a:gdLst>
                          <a:gd name="connsiteX0" fmla="*/ 80839 w 80839"/>
                          <a:gd name="connsiteY0" fmla="*/ 88123 h 88122"/>
                          <a:gd name="connsiteX1" fmla="*/ 44061 w 80839"/>
                          <a:gd name="connsiteY1" fmla="*/ 0 h 88122"/>
                          <a:gd name="connsiteX2" fmla="*/ 36489 w 80839"/>
                          <a:gd name="connsiteY2" fmla="*/ 0 h 88122"/>
                          <a:gd name="connsiteX3" fmla="*/ 0 w 80839"/>
                          <a:gd name="connsiteY3" fmla="*/ 88123 h 88122"/>
                          <a:gd name="connsiteX4" fmla="*/ 10745 w 80839"/>
                          <a:gd name="connsiteY4" fmla="*/ 88123 h 88122"/>
                          <a:gd name="connsiteX5" fmla="*/ 40384 w 80839"/>
                          <a:gd name="connsiteY5" fmla="*/ 17163 h 88122"/>
                          <a:gd name="connsiteX6" fmla="*/ 69806 w 80839"/>
                          <a:gd name="connsiteY6" fmla="*/ 88123 h 88122"/>
                          <a:gd name="connsiteX7" fmla="*/ 80839 w 80839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839" h="88122">
                            <a:moveTo>
                              <a:pt x="80839" y="88123"/>
                            </a:moveTo>
                            <a:lnTo>
                              <a:pt x="44061" y="0"/>
                            </a:lnTo>
                            <a:lnTo>
                              <a:pt x="36489" y="0"/>
                            </a:lnTo>
                            <a:lnTo>
                              <a:pt x="0" y="88123"/>
                            </a:lnTo>
                            <a:lnTo>
                              <a:pt x="10745" y="88123"/>
                            </a:lnTo>
                            <a:lnTo>
                              <a:pt x="40384" y="17163"/>
                            </a:lnTo>
                            <a:lnTo>
                              <a:pt x="69806" y="88123"/>
                            </a:lnTo>
                            <a:lnTo>
                              <a:pt x="80839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  <p:grpSp>
                  <p:nvGrpSpPr>
                    <p:cNvPr id="5025" name="Graphic 2">
                      <a:extLst>
                        <a:ext uri="{FF2B5EF4-FFF2-40B4-BE49-F238E27FC236}">
                          <a16:creationId xmlns:a16="http://schemas.microsoft.com/office/drawing/2014/main" id="{4C4DFDCE-FAED-3149-5546-29848BD153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74677" y="175596"/>
                      <a:ext cx="566740" cy="88122"/>
                      <a:chOff x="4174677" y="175596"/>
                      <a:chExt cx="566740" cy="88122"/>
                    </a:xfrm>
                    <a:solidFill>
                      <a:srgbClr val="C29E75"/>
                    </a:solidFill>
                  </p:grpSpPr>
                  <p:sp>
                    <p:nvSpPr>
                      <p:cNvPr id="5026" name="Freeform: Shape 5025">
                        <a:extLst>
                          <a:ext uri="{FF2B5EF4-FFF2-40B4-BE49-F238E27FC236}">
                            <a16:creationId xmlns:a16="http://schemas.microsoft.com/office/drawing/2014/main" id="{1433505E-2DB0-AACF-A9E8-4D26F6BA89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4677" y="175596"/>
                        <a:ext cx="80911" cy="88122"/>
                      </a:xfrm>
                      <a:custGeom>
                        <a:avLst/>
                        <a:gdLst>
                          <a:gd name="connsiteX0" fmla="*/ 80911 w 80911"/>
                          <a:gd name="connsiteY0" fmla="*/ 88123 h 88122"/>
                          <a:gd name="connsiteX1" fmla="*/ 44133 w 80911"/>
                          <a:gd name="connsiteY1" fmla="*/ 0 h 88122"/>
                          <a:gd name="connsiteX2" fmla="*/ 36778 w 80911"/>
                          <a:gd name="connsiteY2" fmla="*/ 0 h 88122"/>
                          <a:gd name="connsiteX3" fmla="*/ 0 w 80911"/>
                          <a:gd name="connsiteY3" fmla="*/ 88123 h 88122"/>
                          <a:gd name="connsiteX4" fmla="*/ 11033 w 80911"/>
                          <a:gd name="connsiteY4" fmla="*/ 88123 h 88122"/>
                          <a:gd name="connsiteX5" fmla="*/ 40456 w 80911"/>
                          <a:gd name="connsiteY5" fmla="*/ 17163 h 88122"/>
                          <a:gd name="connsiteX6" fmla="*/ 69878 w 80911"/>
                          <a:gd name="connsiteY6" fmla="*/ 88123 h 88122"/>
                          <a:gd name="connsiteX7" fmla="*/ 80911 w 80911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122">
                            <a:moveTo>
                              <a:pt x="80911" y="88123"/>
                            </a:moveTo>
                            <a:lnTo>
                              <a:pt x="44133" y="0"/>
                            </a:lnTo>
                            <a:lnTo>
                              <a:pt x="36778" y="0"/>
                            </a:lnTo>
                            <a:lnTo>
                              <a:pt x="0" y="88123"/>
                            </a:lnTo>
                            <a:lnTo>
                              <a:pt x="11033" y="88123"/>
                            </a:lnTo>
                            <a:lnTo>
                              <a:pt x="40456" y="17163"/>
                            </a:lnTo>
                            <a:lnTo>
                              <a:pt x="69878" y="88123"/>
                            </a:lnTo>
                            <a:lnTo>
                              <a:pt x="80911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27" name="Freeform: Shape 5026">
                        <a:extLst>
                          <a:ext uri="{FF2B5EF4-FFF2-40B4-BE49-F238E27FC236}">
                            <a16:creationId xmlns:a16="http://schemas.microsoft.com/office/drawing/2014/main" id="{A75B9270-CC89-560C-6BF3-6CEAA88922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55589" y="175596"/>
                        <a:ext cx="80911" cy="88122"/>
                      </a:xfrm>
                      <a:custGeom>
                        <a:avLst/>
                        <a:gdLst>
                          <a:gd name="connsiteX0" fmla="*/ 80911 w 80911"/>
                          <a:gd name="connsiteY0" fmla="*/ 88123 h 88122"/>
                          <a:gd name="connsiteX1" fmla="*/ 44422 w 80911"/>
                          <a:gd name="connsiteY1" fmla="*/ 0 h 88122"/>
                          <a:gd name="connsiteX2" fmla="*/ 36778 w 80911"/>
                          <a:gd name="connsiteY2" fmla="*/ 0 h 88122"/>
                          <a:gd name="connsiteX3" fmla="*/ 0 w 80911"/>
                          <a:gd name="connsiteY3" fmla="*/ 88123 h 88122"/>
                          <a:gd name="connsiteX4" fmla="*/ 11033 w 80911"/>
                          <a:gd name="connsiteY4" fmla="*/ 88123 h 88122"/>
                          <a:gd name="connsiteX5" fmla="*/ 40456 w 80911"/>
                          <a:gd name="connsiteY5" fmla="*/ 17163 h 88122"/>
                          <a:gd name="connsiteX6" fmla="*/ 70167 w 80911"/>
                          <a:gd name="connsiteY6" fmla="*/ 88123 h 88122"/>
                          <a:gd name="connsiteX7" fmla="*/ 80911 w 80911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122">
                            <a:moveTo>
                              <a:pt x="80911" y="88123"/>
                            </a:moveTo>
                            <a:lnTo>
                              <a:pt x="44422" y="0"/>
                            </a:lnTo>
                            <a:lnTo>
                              <a:pt x="36778" y="0"/>
                            </a:lnTo>
                            <a:lnTo>
                              <a:pt x="0" y="88123"/>
                            </a:lnTo>
                            <a:lnTo>
                              <a:pt x="11033" y="88123"/>
                            </a:lnTo>
                            <a:lnTo>
                              <a:pt x="40456" y="17163"/>
                            </a:lnTo>
                            <a:lnTo>
                              <a:pt x="70167" y="88123"/>
                            </a:lnTo>
                            <a:lnTo>
                              <a:pt x="80911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28" name="Freeform: Shape 5027">
                        <a:extLst>
                          <a:ext uri="{FF2B5EF4-FFF2-40B4-BE49-F238E27FC236}">
                            <a16:creationId xmlns:a16="http://schemas.microsoft.com/office/drawing/2014/main" id="{5FBD2C4E-8FEF-EB1D-90CA-B77EBED8DA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36500" y="175596"/>
                        <a:ext cx="81127" cy="88122"/>
                      </a:xfrm>
                      <a:custGeom>
                        <a:avLst/>
                        <a:gdLst>
                          <a:gd name="connsiteX0" fmla="*/ 81128 w 81127"/>
                          <a:gd name="connsiteY0" fmla="*/ 88123 h 88122"/>
                          <a:gd name="connsiteX1" fmla="*/ 44350 w 81127"/>
                          <a:gd name="connsiteY1" fmla="*/ 0 h 88122"/>
                          <a:gd name="connsiteX2" fmla="*/ 36706 w 81127"/>
                          <a:gd name="connsiteY2" fmla="*/ 0 h 88122"/>
                          <a:gd name="connsiteX3" fmla="*/ 0 w 81127"/>
                          <a:gd name="connsiteY3" fmla="*/ 88123 h 88122"/>
                          <a:gd name="connsiteX4" fmla="*/ 11033 w 81127"/>
                          <a:gd name="connsiteY4" fmla="*/ 88123 h 88122"/>
                          <a:gd name="connsiteX5" fmla="*/ 40384 w 81127"/>
                          <a:gd name="connsiteY5" fmla="*/ 17163 h 88122"/>
                          <a:gd name="connsiteX6" fmla="*/ 70094 w 81127"/>
                          <a:gd name="connsiteY6" fmla="*/ 88123 h 88122"/>
                          <a:gd name="connsiteX7" fmla="*/ 81128 w 81127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1127" h="88122">
                            <a:moveTo>
                              <a:pt x="81128" y="88123"/>
                            </a:moveTo>
                            <a:lnTo>
                              <a:pt x="44350" y="0"/>
                            </a:lnTo>
                            <a:lnTo>
                              <a:pt x="36706" y="0"/>
                            </a:lnTo>
                            <a:lnTo>
                              <a:pt x="0" y="88123"/>
                            </a:lnTo>
                            <a:lnTo>
                              <a:pt x="11033" y="88123"/>
                            </a:lnTo>
                            <a:lnTo>
                              <a:pt x="40384" y="17163"/>
                            </a:lnTo>
                            <a:lnTo>
                              <a:pt x="70094" y="88123"/>
                            </a:lnTo>
                            <a:lnTo>
                              <a:pt x="81128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29" name="Freeform: Shape 5028">
                        <a:extLst>
                          <a:ext uri="{FF2B5EF4-FFF2-40B4-BE49-F238E27FC236}">
                            <a16:creationId xmlns:a16="http://schemas.microsoft.com/office/drawing/2014/main" id="{26C5E726-F008-4543-9F79-F910CF845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7628" y="175596"/>
                        <a:ext cx="80911" cy="88122"/>
                      </a:xfrm>
                      <a:custGeom>
                        <a:avLst/>
                        <a:gdLst>
                          <a:gd name="connsiteX0" fmla="*/ 80911 w 80911"/>
                          <a:gd name="connsiteY0" fmla="*/ 88123 h 88122"/>
                          <a:gd name="connsiteX1" fmla="*/ 44134 w 80911"/>
                          <a:gd name="connsiteY1" fmla="*/ 0 h 88122"/>
                          <a:gd name="connsiteX2" fmla="*/ 36490 w 80911"/>
                          <a:gd name="connsiteY2" fmla="*/ 0 h 88122"/>
                          <a:gd name="connsiteX3" fmla="*/ 0 w 80911"/>
                          <a:gd name="connsiteY3" fmla="*/ 88123 h 88122"/>
                          <a:gd name="connsiteX4" fmla="*/ 10745 w 80911"/>
                          <a:gd name="connsiteY4" fmla="*/ 88123 h 88122"/>
                          <a:gd name="connsiteX5" fmla="*/ 40456 w 80911"/>
                          <a:gd name="connsiteY5" fmla="*/ 17163 h 88122"/>
                          <a:gd name="connsiteX6" fmla="*/ 69878 w 80911"/>
                          <a:gd name="connsiteY6" fmla="*/ 88123 h 88122"/>
                          <a:gd name="connsiteX7" fmla="*/ 80911 w 80911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122">
                            <a:moveTo>
                              <a:pt x="80911" y="88123"/>
                            </a:moveTo>
                            <a:lnTo>
                              <a:pt x="44134" y="0"/>
                            </a:lnTo>
                            <a:lnTo>
                              <a:pt x="36490" y="0"/>
                            </a:lnTo>
                            <a:lnTo>
                              <a:pt x="0" y="88123"/>
                            </a:lnTo>
                            <a:lnTo>
                              <a:pt x="10745" y="88123"/>
                            </a:lnTo>
                            <a:lnTo>
                              <a:pt x="40456" y="17163"/>
                            </a:lnTo>
                            <a:lnTo>
                              <a:pt x="69878" y="88123"/>
                            </a:lnTo>
                            <a:lnTo>
                              <a:pt x="80911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30" name="Freeform: Shape 5029">
                        <a:extLst>
                          <a:ext uri="{FF2B5EF4-FFF2-40B4-BE49-F238E27FC236}">
                            <a16:creationId xmlns:a16="http://schemas.microsoft.com/office/drawing/2014/main" id="{87598CC3-7C35-9B33-420F-9036746CD7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98539" y="175596"/>
                        <a:ext cx="80911" cy="88122"/>
                      </a:xfrm>
                      <a:custGeom>
                        <a:avLst/>
                        <a:gdLst>
                          <a:gd name="connsiteX0" fmla="*/ 80912 w 80911"/>
                          <a:gd name="connsiteY0" fmla="*/ 88123 h 88122"/>
                          <a:gd name="connsiteX1" fmla="*/ 44134 w 80911"/>
                          <a:gd name="connsiteY1" fmla="*/ 0 h 88122"/>
                          <a:gd name="connsiteX2" fmla="*/ 36778 w 80911"/>
                          <a:gd name="connsiteY2" fmla="*/ 0 h 88122"/>
                          <a:gd name="connsiteX3" fmla="*/ 0 w 80911"/>
                          <a:gd name="connsiteY3" fmla="*/ 88123 h 88122"/>
                          <a:gd name="connsiteX4" fmla="*/ 11033 w 80911"/>
                          <a:gd name="connsiteY4" fmla="*/ 88123 h 88122"/>
                          <a:gd name="connsiteX5" fmla="*/ 40456 w 80911"/>
                          <a:gd name="connsiteY5" fmla="*/ 17163 h 88122"/>
                          <a:gd name="connsiteX6" fmla="*/ 69878 w 80911"/>
                          <a:gd name="connsiteY6" fmla="*/ 88123 h 88122"/>
                          <a:gd name="connsiteX7" fmla="*/ 80912 w 80911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122">
                            <a:moveTo>
                              <a:pt x="80912" y="88123"/>
                            </a:moveTo>
                            <a:lnTo>
                              <a:pt x="44134" y="0"/>
                            </a:lnTo>
                            <a:lnTo>
                              <a:pt x="36778" y="0"/>
                            </a:lnTo>
                            <a:lnTo>
                              <a:pt x="0" y="88123"/>
                            </a:lnTo>
                            <a:lnTo>
                              <a:pt x="11033" y="88123"/>
                            </a:lnTo>
                            <a:lnTo>
                              <a:pt x="40456" y="17163"/>
                            </a:lnTo>
                            <a:lnTo>
                              <a:pt x="69878" y="88123"/>
                            </a:lnTo>
                            <a:lnTo>
                              <a:pt x="80912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31" name="Freeform: Shape 5030">
                        <a:extLst>
                          <a:ext uri="{FF2B5EF4-FFF2-40B4-BE49-F238E27FC236}">
                            <a16:creationId xmlns:a16="http://schemas.microsoft.com/office/drawing/2014/main" id="{8185A3D5-7D4B-360F-5DA1-DF789BEFC8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79451" y="175596"/>
                        <a:ext cx="80839" cy="88122"/>
                      </a:xfrm>
                      <a:custGeom>
                        <a:avLst/>
                        <a:gdLst>
                          <a:gd name="connsiteX0" fmla="*/ 80839 w 80839"/>
                          <a:gd name="connsiteY0" fmla="*/ 88123 h 88122"/>
                          <a:gd name="connsiteX1" fmla="*/ 44350 w 80839"/>
                          <a:gd name="connsiteY1" fmla="*/ 0 h 88122"/>
                          <a:gd name="connsiteX2" fmla="*/ 36706 w 80839"/>
                          <a:gd name="connsiteY2" fmla="*/ 0 h 88122"/>
                          <a:gd name="connsiteX3" fmla="*/ 0 w 80839"/>
                          <a:gd name="connsiteY3" fmla="*/ 88123 h 88122"/>
                          <a:gd name="connsiteX4" fmla="*/ 10961 w 80839"/>
                          <a:gd name="connsiteY4" fmla="*/ 88123 h 88122"/>
                          <a:gd name="connsiteX5" fmla="*/ 40383 w 80839"/>
                          <a:gd name="connsiteY5" fmla="*/ 17163 h 88122"/>
                          <a:gd name="connsiteX6" fmla="*/ 70094 w 80839"/>
                          <a:gd name="connsiteY6" fmla="*/ 88123 h 88122"/>
                          <a:gd name="connsiteX7" fmla="*/ 80839 w 80839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839" h="88122">
                            <a:moveTo>
                              <a:pt x="80839" y="88123"/>
                            </a:moveTo>
                            <a:lnTo>
                              <a:pt x="44350" y="0"/>
                            </a:lnTo>
                            <a:lnTo>
                              <a:pt x="36706" y="0"/>
                            </a:lnTo>
                            <a:lnTo>
                              <a:pt x="0" y="88123"/>
                            </a:lnTo>
                            <a:lnTo>
                              <a:pt x="10961" y="88123"/>
                            </a:lnTo>
                            <a:lnTo>
                              <a:pt x="40383" y="17163"/>
                            </a:lnTo>
                            <a:lnTo>
                              <a:pt x="70094" y="88123"/>
                            </a:lnTo>
                            <a:lnTo>
                              <a:pt x="80839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32" name="Freeform: Shape 5031">
                        <a:extLst>
                          <a:ext uri="{FF2B5EF4-FFF2-40B4-BE49-F238E27FC236}">
                            <a16:creationId xmlns:a16="http://schemas.microsoft.com/office/drawing/2014/main" id="{CDA23719-34DF-937E-8BA0-F3D198CD6F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0290" y="175596"/>
                        <a:ext cx="81127" cy="88122"/>
                      </a:xfrm>
                      <a:custGeom>
                        <a:avLst/>
                        <a:gdLst>
                          <a:gd name="connsiteX0" fmla="*/ 81128 w 81127"/>
                          <a:gd name="connsiteY0" fmla="*/ 88123 h 88122"/>
                          <a:gd name="connsiteX1" fmla="*/ 44422 w 81127"/>
                          <a:gd name="connsiteY1" fmla="*/ 0 h 88122"/>
                          <a:gd name="connsiteX2" fmla="*/ 36778 w 81127"/>
                          <a:gd name="connsiteY2" fmla="*/ 0 h 88122"/>
                          <a:gd name="connsiteX3" fmla="*/ 0 w 81127"/>
                          <a:gd name="connsiteY3" fmla="*/ 88123 h 88122"/>
                          <a:gd name="connsiteX4" fmla="*/ 11033 w 81127"/>
                          <a:gd name="connsiteY4" fmla="*/ 88123 h 88122"/>
                          <a:gd name="connsiteX5" fmla="*/ 40456 w 81127"/>
                          <a:gd name="connsiteY5" fmla="*/ 17163 h 88122"/>
                          <a:gd name="connsiteX6" fmla="*/ 70094 w 81127"/>
                          <a:gd name="connsiteY6" fmla="*/ 88123 h 88122"/>
                          <a:gd name="connsiteX7" fmla="*/ 81128 w 81127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1127" h="88122">
                            <a:moveTo>
                              <a:pt x="81128" y="88123"/>
                            </a:moveTo>
                            <a:lnTo>
                              <a:pt x="44422" y="0"/>
                            </a:lnTo>
                            <a:lnTo>
                              <a:pt x="36778" y="0"/>
                            </a:lnTo>
                            <a:lnTo>
                              <a:pt x="0" y="88123"/>
                            </a:lnTo>
                            <a:lnTo>
                              <a:pt x="11033" y="88123"/>
                            </a:lnTo>
                            <a:lnTo>
                              <a:pt x="40456" y="17163"/>
                            </a:lnTo>
                            <a:lnTo>
                              <a:pt x="70094" y="88123"/>
                            </a:lnTo>
                            <a:lnTo>
                              <a:pt x="81128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  <p:grpSp>
            <p:nvGrpSpPr>
              <p:cNvPr id="5033" name="Graphic 2">
                <a:extLst>
                  <a:ext uri="{FF2B5EF4-FFF2-40B4-BE49-F238E27FC236}">
                    <a16:creationId xmlns:a16="http://schemas.microsoft.com/office/drawing/2014/main" id="{F2B3D0F1-FA2D-BF24-9D7B-8CC03FC3887E}"/>
                  </a:ext>
                </a:extLst>
              </p:cNvPr>
              <p:cNvGrpSpPr/>
              <p:nvPr/>
            </p:nvGrpSpPr>
            <p:grpSpPr>
              <a:xfrm>
                <a:off x="4537769" y="6172632"/>
                <a:ext cx="3164559" cy="92737"/>
                <a:chOff x="4537769" y="6172632"/>
                <a:chExt cx="3164559" cy="92737"/>
              </a:xfrm>
              <a:solidFill>
                <a:srgbClr val="000000"/>
              </a:solidFill>
            </p:grpSpPr>
            <p:grpSp>
              <p:nvGrpSpPr>
                <p:cNvPr id="5034" name="Graphic 2">
                  <a:extLst>
                    <a:ext uri="{FF2B5EF4-FFF2-40B4-BE49-F238E27FC236}">
                      <a16:creationId xmlns:a16="http://schemas.microsoft.com/office/drawing/2014/main" id="{F8E14079-C06E-3C16-BFFF-0F4D7ED18CB4}"/>
                    </a:ext>
                  </a:extLst>
                </p:cNvPr>
                <p:cNvGrpSpPr/>
                <p:nvPr/>
              </p:nvGrpSpPr>
              <p:grpSpPr>
                <a:xfrm>
                  <a:off x="6583703" y="6172632"/>
                  <a:ext cx="1118625" cy="92737"/>
                  <a:chOff x="6583703" y="6172632"/>
                  <a:chExt cx="1118625" cy="92737"/>
                </a:xfrm>
                <a:solidFill>
                  <a:srgbClr val="000000"/>
                </a:solidFill>
              </p:grpSpPr>
              <p:sp>
                <p:nvSpPr>
                  <p:cNvPr id="5035" name="Freeform: Shape 5034">
                    <a:extLst>
                      <a:ext uri="{FF2B5EF4-FFF2-40B4-BE49-F238E27FC236}">
                        <a16:creationId xmlns:a16="http://schemas.microsoft.com/office/drawing/2014/main" id="{3E7743C7-AED9-35CB-5520-34D7D84938AD}"/>
                      </a:ext>
                    </a:extLst>
                  </p:cNvPr>
                  <p:cNvSpPr/>
                  <p:nvPr/>
                </p:nvSpPr>
                <p:spPr>
                  <a:xfrm>
                    <a:off x="6583703" y="6172632"/>
                    <a:ext cx="1118625" cy="92737"/>
                  </a:xfrm>
                  <a:custGeom>
                    <a:avLst/>
                    <a:gdLst>
                      <a:gd name="connsiteX0" fmla="*/ 0 w 1118625"/>
                      <a:gd name="connsiteY0" fmla="*/ 92738 h 92737"/>
                      <a:gd name="connsiteX1" fmla="*/ 0 w 1118625"/>
                      <a:gd name="connsiteY1" fmla="*/ 60215 h 92737"/>
                      <a:gd name="connsiteX2" fmla="*/ 71032 w 1118625"/>
                      <a:gd name="connsiteY2" fmla="*/ 0 h 92737"/>
                      <a:gd name="connsiteX3" fmla="*/ 1047882 w 1118625"/>
                      <a:gd name="connsiteY3" fmla="*/ 0 h 92737"/>
                      <a:gd name="connsiteX4" fmla="*/ 1118626 w 1118625"/>
                      <a:gd name="connsiteY4" fmla="*/ 60215 h 92737"/>
                      <a:gd name="connsiteX5" fmla="*/ 1118626 w 1118625"/>
                      <a:gd name="connsiteY5" fmla="*/ 92738 h 92737"/>
                      <a:gd name="connsiteX6" fmla="*/ 72 w 1118625"/>
                      <a:gd name="connsiteY6" fmla="*/ 92738 h 92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18625" h="92737">
                        <a:moveTo>
                          <a:pt x="0" y="92738"/>
                        </a:moveTo>
                        <a:lnTo>
                          <a:pt x="0" y="60215"/>
                        </a:lnTo>
                        <a:cubicBezTo>
                          <a:pt x="0" y="26826"/>
                          <a:pt x="31658" y="0"/>
                          <a:pt x="71032" y="0"/>
                        </a:cubicBezTo>
                        <a:lnTo>
                          <a:pt x="1047882" y="0"/>
                        </a:lnTo>
                        <a:cubicBezTo>
                          <a:pt x="1086896" y="0"/>
                          <a:pt x="1118626" y="26898"/>
                          <a:pt x="1118626" y="60215"/>
                        </a:cubicBezTo>
                        <a:lnTo>
                          <a:pt x="1118626" y="92738"/>
                        </a:lnTo>
                        <a:lnTo>
                          <a:pt x="72" y="92738"/>
                        </a:lnTo>
                        <a:close/>
                      </a:path>
                    </a:pathLst>
                  </a:custGeom>
                  <a:solidFill>
                    <a:srgbClr val="584631"/>
                  </a:solidFill>
                  <a:ln w="72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036" name="Freeform: Shape 5035">
                    <a:extLst>
                      <a:ext uri="{FF2B5EF4-FFF2-40B4-BE49-F238E27FC236}">
                        <a16:creationId xmlns:a16="http://schemas.microsoft.com/office/drawing/2014/main" id="{63BC8F56-BB7F-FD2B-2802-DD9CAB2AC683}"/>
                      </a:ext>
                    </a:extLst>
                  </p:cNvPr>
                  <p:cNvSpPr/>
                  <p:nvPr/>
                </p:nvSpPr>
                <p:spPr>
                  <a:xfrm>
                    <a:off x="6619327" y="6209915"/>
                    <a:ext cx="1047593" cy="55455"/>
                  </a:xfrm>
                  <a:custGeom>
                    <a:avLst/>
                    <a:gdLst>
                      <a:gd name="connsiteX0" fmla="*/ 46657 w 1047593"/>
                      <a:gd name="connsiteY0" fmla="*/ 0 h 55455"/>
                      <a:gd name="connsiteX1" fmla="*/ 1000936 w 1047593"/>
                      <a:gd name="connsiteY1" fmla="*/ 0 h 55455"/>
                      <a:gd name="connsiteX2" fmla="*/ 1047594 w 1047593"/>
                      <a:gd name="connsiteY2" fmla="*/ 55455 h 55455"/>
                      <a:gd name="connsiteX3" fmla="*/ 0 w 1047593"/>
                      <a:gd name="connsiteY3" fmla="*/ 55455 h 55455"/>
                      <a:gd name="connsiteX4" fmla="*/ 46657 w 1047593"/>
                      <a:gd name="connsiteY4" fmla="*/ 0 h 55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7593" h="55455">
                        <a:moveTo>
                          <a:pt x="46657" y="0"/>
                        </a:moveTo>
                        <a:lnTo>
                          <a:pt x="1000936" y="0"/>
                        </a:lnTo>
                        <a:lnTo>
                          <a:pt x="1047594" y="55455"/>
                        </a:lnTo>
                        <a:lnTo>
                          <a:pt x="0" y="55455"/>
                        </a:lnTo>
                        <a:lnTo>
                          <a:pt x="46657" y="0"/>
                        </a:lnTo>
                        <a:close/>
                      </a:path>
                    </a:pathLst>
                  </a:custGeom>
                  <a:solidFill>
                    <a:srgbClr val="584631"/>
                  </a:solidFill>
                  <a:ln w="72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037" name="Graphic 2">
                  <a:extLst>
                    <a:ext uri="{FF2B5EF4-FFF2-40B4-BE49-F238E27FC236}">
                      <a16:creationId xmlns:a16="http://schemas.microsoft.com/office/drawing/2014/main" id="{40D950B0-901D-383A-D761-802C951C07E4}"/>
                    </a:ext>
                  </a:extLst>
                </p:cNvPr>
                <p:cNvGrpSpPr/>
                <p:nvPr/>
              </p:nvGrpSpPr>
              <p:grpSpPr>
                <a:xfrm>
                  <a:off x="4537769" y="6172632"/>
                  <a:ext cx="1118553" cy="92737"/>
                  <a:chOff x="4537769" y="6172632"/>
                  <a:chExt cx="1118553" cy="92737"/>
                </a:xfrm>
                <a:solidFill>
                  <a:srgbClr val="000000"/>
                </a:solidFill>
              </p:grpSpPr>
              <p:sp>
                <p:nvSpPr>
                  <p:cNvPr id="5038" name="Freeform: Shape 5037">
                    <a:extLst>
                      <a:ext uri="{FF2B5EF4-FFF2-40B4-BE49-F238E27FC236}">
                        <a16:creationId xmlns:a16="http://schemas.microsoft.com/office/drawing/2014/main" id="{D7C90365-14C6-2D29-8A63-4451160D60D0}"/>
                      </a:ext>
                    </a:extLst>
                  </p:cNvPr>
                  <p:cNvSpPr/>
                  <p:nvPr/>
                </p:nvSpPr>
                <p:spPr>
                  <a:xfrm>
                    <a:off x="4537769" y="6172632"/>
                    <a:ext cx="1118553" cy="92737"/>
                  </a:xfrm>
                  <a:custGeom>
                    <a:avLst/>
                    <a:gdLst>
                      <a:gd name="connsiteX0" fmla="*/ 72 w 1118553"/>
                      <a:gd name="connsiteY0" fmla="*/ 92738 h 92737"/>
                      <a:gd name="connsiteX1" fmla="*/ 72 w 1118553"/>
                      <a:gd name="connsiteY1" fmla="*/ 60215 h 92737"/>
                      <a:gd name="connsiteX2" fmla="*/ 70743 w 1118553"/>
                      <a:gd name="connsiteY2" fmla="*/ 0 h 92737"/>
                      <a:gd name="connsiteX3" fmla="*/ 1047882 w 1118553"/>
                      <a:gd name="connsiteY3" fmla="*/ 0 h 92737"/>
                      <a:gd name="connsiteX4" fmla="*/ 1118554 w 1118553"/>
                      <a:gd name="connsiteY4" fmla="*/ 60215 h 92737"/>
                      <a:gd name="connsiteX5" fmla="*/ 1118554 w 1118553"/>
                      <a:gd name="connsiteY5" fmla="*/ 92738 h 92737"/>
                      <a:gd name="connsiteX6" fmla="*/ 0 w 1118553"/>
                      <a:gd name="connsiteY6" fmla="*/ 92738 h 92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18553" h="92737">
                        <a:moveTo>
                          <a:pt x="72" y="92738"/>
                        </a:moveTo>
                        <a:lnTo>
                          <a:pt x="72" y="60215"/>
                        </a:lnTo>
                        <a:cubicBezTo>
                          <a:pt x="72" y="26826"/>
                          <a:pt x="31730" y="0"/>
                          <a:pt x="70743" y="0"/>
                        </a:cubicBezTo>
                        <a:lnTo>
                          <a:pt x="1047882" y="0"/>
                        </a:lnTo>
                        <a:cubicBezTo>
                          <a:pt x="1086896" y="0"/>
                          <a:pt x="1118554" y="26898"/>
                          <a:pt x="1118554" y="60215"/>
                        </a:cubicBezTo>
                        <a:lnTo>
                          <a:pt x="1118554" y="92738"/>
                        </a:lnTo>
                        <a:lnTo>
                          <a:pt x="0" y="92738"/>
                        </a:lnTo>
                        <a:close/>
                      </a:path>
                    </a:pathLst>
                  </a:custGeom>
                  <a:solidFill>
                    <a:srgbClr val="584631"/>
                  </a:solidFill>
                  <a:ln w="72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039" name="Freeform: Shape 5038">
                    <a:extLst>
                      <a:ext uri="{FF2B5EF4-FFF2-40B4-BE49-F238E27FC236}">
                        <a16:creationId xmlns:a16="http://schemas.microsoft.com/office/drawing/2014/main" id="{4C0EEC46-6CC1-CEFB-6D0F-4606EB98A43D}"/>
                      </a:ext>
                    </a:extLst>
                  </p:cNvPr>
                  <p:cNvSpPr/>
                  <p:nvPr/>
                </p:nvSpPr>
                <p:spPr>
                  <a:xfrm>
                    <a:off x="4573177" y="6209915"/>
                    <a:ext cx="1047810" cy="55455"/>
                  </a:xfrm>
                  <a:custGeom>
                    <a:avLst/>
                    <a:gdLst>
                      <a:gd name="connsiteX0" fmla="*/ 46946 w 1047810"/>
                      <a:gd name="connsiteY0" fmla="*/ 0 h 55455"/>
                      <a:gd name="connsiteX1" fmla="*/ 1000864 w 1047810"/>
                      <a:gd name="connsiteY1" fmla="*/ 0 h 55455"/>
                      <a:gd name="connsiteX2" fmla="*/ 1047810 w 1047810"/>
                      <a:gd name="connsiteY2" fmla="*/ 55455 h 55455"/>
                      <a:gd name="connsiteX3" fmla="*/ 0 w 1047810"/>
                      <a:gd name="connsiteY3" fmla="*/ 55455 h 55455"/>
                      <a:gd name="connsiteX4" fmla="*/ 46946 w 1047810"/>
                      <a:gd name="connsiteY4" fmla="*/ 0 h 55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7810" h="55455">
                        <a:moveTo>
                          <a:pt x="46946" y="0"/>
                        </a:moveTo>
                        <a:lnTo>
                          <a:pt x="1000864" y="0"/>
                        </a:lnTo>
                        <a:lnTo>
                          <a:pt x="1047810" y="55455"/>
                        </a:lnTo>
                        <a:lnTo>
                          <a:pt x="0" y="55455"/>
                        </a:lnTo>
                        <a:lnTo>
                          <a:pt x="46946" y="0"/>
                        </a:lnTo>
                        <a:close/>
                      </a:path>
                    </a:pathLst>
                  </a:custGeom>
                  <a:solidFill>
                    <a:srgbClr val="584631"/>
                  </a:solidFill>
                  <a:ln w="72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5198" name="Graphic 2">
            <a:extLst>
              <a:ext uri="{FF2B5EF4-FFF2-40B4-BE49-F238E27FC236}">
                <a16:creationId xmlns:a16="http://schemas.microsoft.com/office/drawing/2014/main" id="{0AC53512-FD3B-1A3B-45C6-299E65B45E66}"/>
              </a:ext>
            </a:extLst>
          </p:cNvPr>
          <p:cNvGrpSpPr/>
          <p:nvPr/>
        </p:nvGrpSpPr>
        <p:grpSpPr>
          <a:xfrm rot="10800000">
            <a:off x="760056" y="-4388641"/>
            <a:ext cx="5157002" cy="5492409"/>
            <a:chOff x="2920641" y="-161640"/>
            <a:chExt cx="6395084" cy="6811014"/>
          </a:xfrm>
        </p:grpSpPr>
        <p:sp>
          <p:nvSpPr>
            <p:cNvPr id="5199" name="Freeform: Shape 5198">
              <a:extLst>
                <a:ext uri="{FF2B5EF4-FFF2-40B4-BE49-F238E27FC236}">
                  <a16:creationId xmlns:a16="http://schemas.microsoft.com/office/drawing/2014/main" id="{7BC114B5-3846-DF26-6EC5-F3F0E74899DF}"/>
                </a:ext>
              </a:extLst>
            </p:cNvPr>
            <p:cNvSpPr/>
            <p:nvPr/>
          </p:nvSpPr>
          <p:spPr>
            <a:xfrm>
              <a:off x="3199953" y="508544"/>
              <a:ext cx="5810030" cy="5824424"/>
            </a:xfrm>
            <a:custGeom>
              <a:avLst/>
              <a:gdLst>
                <a:gd name="connsiteX0" fmla="*/ 4837234 w 5738581"/>
                <a:gd name="connsiteY0" fmla="*/ 5738365 h 5738364"/>
                <a:gd name="connsiteX1" fmla="*/ 901348 w 5738581"/>
                <a:gd name="connsiteY1" fmla="*/ 5738365 h 5738364"/>
                <a:gd name="connsiteX2" fmla="*/ 0 w 5738581"/>
                <a:gd name="connsiteY2" fmla="*/ 4837306 h 5738364"/>
                <a:gd name="connsiteX3" fmla="*/ 0 w 5738581"/>
                <a:gd name="connsiteY3" fmla="*/ 385519 h 5738364"/>
                <a:gd name="connsiteX4" fmla="*/ 385736 w 5738581"/>
                <a:gd name="connsiteY4" fmla="*/ 0 h 5738364"/>
                <a:gd name="connsiteX5" fmla="*/ 5352846 w 5738581"/>
                <a:gd name="connsiteY5" fmla="*/ 0 h 5738364"/>
                <a:gd name="connsiteX6" fmla="*/ 5738582 w 5738581"/>
                <a:gd name="connsiteY6" fmla="*/ 385519 h 5738364"/>
                <a:gd name="connsiteX7" fmla="*/ 5738582 w 5738581"/>
                <a:gd name="connsiteY7" fmla="*/ 4837306 h 5738364"/>
                <a:gd name="connsiteX8" fmla="*/ 4837234 w 5738581"/>
                <a:gd name="connsiteY8" fmla="*/ 5738365 h 573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38581" h="5738364">
                  <a:moveTo>
                    <a:pt x="4837234" y="5738365"/>
                  </a:moveTo>
                  <a:lnTo>
                    <a:pt x="901348" y="5738365"/>
                  </a:lnTo>
                  <a:lnTo>
                    <a:pt x="0" y="4837306"/>
                  </a:lnTo>
                  <a:lnTo>
                    <a:pt x="0" y="385519"/>
                  </a:lnTo>
                  <a:lnTo>
                    <a:pt x="385736" y="0"/>
                  </a:lnTo>
                  <a:lnTo>
                    <a:pt x="5352846" y="0"/>
                  </a:lnTo>
                  <a:lnTo>
                    <a:pt x="5738582" y="385519"/>
                  </a:lnTo>
                  <a:lnTo>
                    <a:pt x="5738582" y="4837306"/>
                  </a:lnTo>
                  <a:lnTo>
                    <a:pt x="4837234" y="5738365"/>
                  </a:lnTo>
                  <a:close/>
                </a:path>
              </a:pathLst>
            </a:custGeom>
            <a:solidFill>
              <a:srgbClr val="C29E75"/>
            </a:solidFill>
            <a:ln w="7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00" name="Graphic 2">
              <a:extLst>
                <a:ext uri="{FF2B5EF4-FFF2-40B4-BE49-F238E27FC236}">
                  <a16:creationId xmlns:a16="http://schemas.microsoft.com/office/drawing/2014/main" id="{66C7507A-E797-7F38-AE87-E26E0D72D47C}"/>
                </a:ext>
              </a:extLst>
            </p:cNvPr>
            <p:cNvGrpSpPr/>
            <p:nvPr/>
          </p:nvGrpSpPr>
          <p:grpSpPr>
            <a:xfrm>
              <a:off x="2920641" y="-161640"/>
              <a:ext cx="6395084" cy="6811014"/>
              <a:chOff x="2920641" y="-161640"/>
              <a:chExt cx="6395084" cy="6811014"/>
            </a:xfrm>
          </p:grpSpPr>
          <p:grpSp>
            <p:nvGrpSpPr>
              <p:cNvPr id="5201" name="Graphic 2">
                <a:extLst>
                  <a:ext uri="{FF2B5EF4-FFF2-40B4-BE49-F238E27FC236}">
                    <a16:creationId xmlns:a16="http://schemas.microsoft.com/office/drawing/2014/main" id="{7DFEAB4D-F979-4D2A-3A58-AC703E89AEB2}"/>
                  </a:ext>
                </a:extLst>
              </p:cNvPr>
              <p:cNvGrpSpPr/>
              <p:nvPr/>
            </p:nvGrpSpPr>
            <p:grpSpPr>
              <a:xfrm>
                <a:off x="2920641" y="-161640"/>
                <a:ext cx="6395084" cy="6811014"/>
                <a:chOff x="2920641" y="-161640"/>
                <a:chExt cx="6395084" cy="6811014"/>
              </a:xfrm>
            </p:grpSpPr>
            <p:grpSp>
              <p:nvGrpSpPr>
                <p:cNvPr id="5209" name="Graphic 2">
                  <a:extLst>
                    <a:ext uri="{FF2B5EF4-FFF2-40B4-BE49-F238E27FC236}">
                      <a16:creationId xmlns:a16="http://schemas.microsoft.com/office/drawing/2014/main" id="{EB0C02A0-13FE-7612-286D-63DF5F40F4A7}"/>
                    </a:ext>
                  </a:extLst>
                </p:cNvPr>
                <p:cNvGrpSpPr/>
                <p:nvPr/>
              </p:nvGrpSpPr>
              <p:grpSpPr>
                <a:xfrm>
                  <a:off x="2924661" y="175596"/>
                  <a:ext cx="6391064" cy="5377364"/>
                  <a:chOff x="2924661" y="175596"/>
                  <a:chExt cx="6391064" cy="5377364"/>
                </a:xfrm>
              </p:grpSpPr>
              <p:grpSp>
                <p:nvGrpSpPr>
                  <p:cNvPr id="5271" name="Graphic 2">
                    <a:extLst>
                      <a:ext uri="{FF2B5EF4-FFF2-40B4-BE49-F238E27FC236}">
                        <a16:creationId xmlns:a16="http://schemas.microsoft.com/office/drawing/2014/main" id="{F5550D0E-8EBF-4B08-B0F0-F03D0616B290}"/>
                      </a:ext>
                    </a:extLst>
                  </p:cNvPr>
                  <p:cNvGrpSpPr/>
                  <p:nvPr/>
                </p:nvGrpSpPr>
                <p:grpSpPr>
                  <a:xfrm>
                    <a:off x="2986606" y="262709"/>
                    <a:ext cx="6266885" cy="5211070"/>
                    <a:chOff x="2986606" y="262709"/>
                    <a:chExt cx="6266885" cy="5211070"/>
                  </a:xfrm>
                </p:grpSpPr>
                <p:sp>
                  <p:nvSpPr>
                    <p:cNvPr id="5449" name="Freeform: Shape 5448">
                      <a:extLst>
                        <a:ext uri="{FF2B5EF4-FFF2-40B4-BE49-F238E27FC236}">
                          <a16:creationId xmlns:a16="http://schemas.microsoft.com/office/drawing/2014/main" id="{1C849943-246F-08E9-C522-F394C8CC24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3604" y="262709"/>
                      <a:ext cx="649887" cy="649815"/>
                    </a:xfrm>
                    <a:custGeom>
                      <a:avLst/>
                      <a:gdLst>
                        <a:gd name="connsiteX0" fmla="*/ 0 w 649887"/>
                        <a:gd name="connsiteY0" fmla="*/ 264296 h 649815"/>
                        <a:gd name="connsiteX1" fmla="*/ 109468 w 649887"/>
                        <a:gd name="connsiteY1" fmla="*/ 0 h 649815"/>
                        <a:gd name="connsiteX2" fmla="*/ 649887 w 649887"/>
                        <a:gd name="connsiteY2" fmla="*/ 540347 h 649815"/>
                        <a:gd name="connsiteX3" fmla="*/ 385735 w 649887"/>
                        <a:gd name="connsiteY3" fmla="*/ 649815 h 649815"/>
                        <a:gd name="connsiteX4" fmla="*/ 0 w 649887"/>
                        <a:gd name="connsiteY4" fmla="*/ 264296 h 649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9887" h="649815">
                          <a:moveTo>
                            <a:pt x="0" y="264296"/>
                          </a:moveTo>
                          <a:lnTo>
                            <a:pt x="109468" y="0"/>
                          </a:lnTo>
                          <a:lnTo>
                            <a:pt x="649887" y="540347"/>
                          </a:lnTo>
                          <a:lnTo>
                            <a:pt x="385735" y="649815"/>
                          </a:lnTo>
                          <a:lnTo>
                            <a:pt x="0" y="264296"/>
                          </a:lnTo>
                          <a:close/>
                        </a:path>
                      </a:pathLst>
                    </a:custGeom>
                    <a:solidFill>
                      <a:srgbClr val="584631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450" name="Freeform: Shape 5449">
                      <a:extLst>
                        <a:ext uri="{FF2B5EF4-FFF2-40B4-BE49-F238E27FC236}">
                          <a16:creationId xmlns:a16="http://schemas.microsoft.com/office/drawing/2014/main" id="{E65E3D0C-A664-0918-6F0E-331126B1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86606" y="262709"/>
                      <a:ext cx="649887" cy="649815"/>
                    </a:xfrm>
                    <a:custGeom>
                      <a:avLst/>
                      <a:gdLst>
                        <a:gd name="connsiteX0" fmla="*/ 649888 w 649887"/>
                        <a:gd name="connsiteY0" fmla="*/ 264296 h 649815"/>
                        <a:gd name="connsiteX1" fmla="*/ 540491 w 649887"/>
                        <a:gd name="connsiteY1" fmla="*/ 0 h 649815"/>
                        <a:gd name="connsiteX2" fmla="*/ 0 w 649887"/>
                        <a:gd name="connsiteY2" fmla="*/ 540347 h 649815"/>
                        <a:gd name="connsiteX3" fmla="*/ 264152 w 649887"/>
                        <a:gd name="connsiteY3" fmla="*/ 649815 h 649815"/>
                        <a:gd name="connsiteX4" fmla="*/ 649888 w 649887"/>
                        <a:gd name="connsiteY4" fmla="*/ 264296 h 649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9887" h="649815">
                          <a:moveTo>
                            <a:pt x="649888" y="264296"/>
                          </a:moveTo>
                          <a:lnTo>
                            <a:pt x="540491" y="0"/>
                          </a:lnTo>
                          <a:lnTo>
                            <a:pt x="0" y="540347"/>
                          </a:lnTo>
                          <a:lnTo>
                            <a:pt x="264152" y="649815"/>
                          </a:lnTo>
                          <a:lnTo>
                            <a:pt x="649888" y="264296"/>
                          </a:lnTo>
                          <a:close/>
                        </a:path>
                      </a:pathLst>
                    </a:custGeom>
                    <a:solidFill>
                      <a:srgbClr val="584631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451" name="Freeform: Shape 5450">
                      <a:extLst>
                        <a:ext uri="{FF2B5EF4-FFF2-40B4-BE49-F238E27FC236}">
                          <a16:creationId xmlns:a16="http://schemas.microsoft.com/office/drawing/2014/main" id="{8DDF01BC-9CC2-20ED-59A9-B4019D9DE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89339" y="803056"/>
                      <a:ext cx="264152" cy="4670723"/>
                    </a:xfrm>
                    <a:custGeom>
                      <a:avLst/>
                      <a:gdLst>
                        <a:gd name="connsiteX0" fmla="*/ 0 w 264152"/>
                        <a:gd name="connsiteY0" fmla="*/ 109468 h 4670723"/>
                        <a:gd name="connsiteX1" fmla="*/ 0 w 264152"/>
                        <a:gd name="connsiteY1" fmla="*/ 4561255 h 4670723"/>
                        <a:gd name="connsiteX2" fmla="*/ 264152 w 264152"/>
                        <a:gd name="connsiteY2" fmla="*/ 4670724 h 4670723"/>
                        <a:gd name="connsiteX3" fmla="*/ 264152 w 264152"/>
                        <a:gd name="connsiteY3" fmla="*/ 0 h 4670723"/>
                        <a:gd name="connsiteX4" fmla="*/ 0 w 264152"/>
                        <a:gd name="connsiteY4" fmla="*/ 109468 h 46707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4152" h="4670723">
                          <a:moveTo>
                            <a:pt x="0" y="109468"/>
                          </a:moveTo>
                          <a:lnTo>
                            <a:pt x="0" y="4561255"/>
                          </a:lnTo>
                          <a:lnTo>
                            <a:pt x="264152" y="4670724"/>
                          </a:lnTo>
                          <a:lnTo>
                            <a:pt x="264152" y="0"/>
                          </a:lnTo>
                          <a:lnTo>
                            <a:pt x="0" y="109468"/>
                          </a:lnTo>
                          <a:close/>
                        </a:path>
                      </a:pathLst>
                    </a:custGeom>
                    <a:solidFill>
                      <a:srgbClr val="E1BD96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452" name="Freeform: Shape 5451">
                      <a:extLst>
                        <a:ext uri="{FF2B5EF4-FFF2-40B4-BE49-F238E27FC236}">
                          <a16:creationId xmlns:a16="http://schemas.microsoft.com/office/drawing/2014/main" id="{6A37B27A-9104-8EC9-5C0F-4A80835E5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86606" y="803056"/>
                      <a:ext cx="264151" cy="4670723"/>
                    </a:xfrm>
                    <a:custGeom>
                      <a:avLst/>
                      <a:gdLst>
                        <a:gd name="connsiteX0" fmla="*/ 0 w 264151"/>
                        <a:gd name="connsiteY0" fmla="*/ 4670724 h 4670723"/>
                        <a:gd name="connsiteX1" fmla="*/ 264152 w 264151"/>
                        <a:gd name="connsiteY1" fmla="*/ 4561255 h 4670723"/>
                        <a:gd name="connsiteX2" fmla="*/ 264152 w 264151"/>
                        <a:gd name="connsiteY2" fmla="*/ 109468 h 4670723"/>
                        <a:gd name="connsiteX3" fmla="*/ 0 w 264151"/>
                        <a:gd name="connsiteY3" fmla="*/ 0 h 4670723"/>
                        <a:gd name="connsiteX4" fmla="*/ 0 w 264151"/>
                        <a:gd name="connsiteY4" fmla="*/ 4670724 h 46707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4151" h="4670723">
                          <a:moveTo>
                            <a:pt x="0" y="4670724"/>
                          </a:moveTo>
                          <a:lnTo>
                            <a:pt x="264152" y="4561255"/>
                          </a:lnTo>
                          <a:lnTo>
                            <a:pt x="264152" y="109468"/>
                          </a:lnTo>
                          <a:lnTo>
                            <a:pt x="0" y="0"/>
                          </a:lnTo>
                          <a:lnTo>
                            <a:pt x="0" y="4670724"/>
                          </a:lnTo>
                          <a:close/>
                        </a:path>
                      </a:pathLst>
                    </a:custGeom>
                    <a:solidFill>
                      <a:srgbClr val="584631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5272" name="Graphic 2">
                    <a:extLst>
                      <a:ext uri="{FF2B5EF4-FFF2-40B4-BE49-F238E27FC236}">
                        <a16:creationId xmlns:a16="http://schemas.microsoft.com/office/drawing/2014/main" id="{F7BE18AD-7DB7-7BA7-BF1C-3F7DD6BF997E}"/>
                      </a:ext>
                    </a:extLst>
                  </p:cNvPr>
                  <p:cNvGrpSpPr/>
                  <p:nvPr/>
                </p:nvGrpSpPr>
                <p:grpSpPr>
                  <a:xfrm>
                    <a:off x="2924661" y="175596"/>
                    <a:ext cx="602436" cy="5377364"/>
                    <a:chOff x="2924661" y="175596"/>
                    <a:chExt cx="602436" cy="5377364"/>
                  </a:xfrm>
                </p:grpSpPr>
                <p:grpSp>
                  <p:nvGrpSpPr>
                    <p:cNvPr id="5361" name="Graphic 2">
                      <a:extLst>
                        <a:ext uri="{FF2B5EF4-FFF2-40B4-BE49-F238E27FC236}">
                          <a16:creationId xmlns:a16="http://schemas.microsoft.com/office/drawing/2014/main" id="{A89FB9F7-B0F3-ABE6-74FB-7C87A64DA4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24661" y="777600"/>
                      <a:ext cx="61945" cy="4775360"/>
                      <a:chOff x="2924661" y="777600"/>
                      <a:chExt cx="61945" cy="4775360"/>
                    </a:xfrm>
                  </p:grpSpPr>
                  <p:sp>
                    <p:nvSpPr>
                      <p:cNvPr id="5378" name="Freeform: Shape 5377">
                        <a:extLst>
                          <a:ext uri="{FF2B5EF4-FFF2-40B4-BE49-F238E27FC236}">
                            <a16:creationId xmlns:a16="http://schemas.microsoft.com/office/drawing/2014/main" id="{3640C1F7-F828-1A50-2325-865DC233E9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24949" y="777600"/>
                        <a:ext cx="61657" cy="4775360"/>
                      </a:xfrm>
                      <a:custGeom>
                        <a:avLst/>
                        <a:gdLst>
                          <a:gd name="connsiteX0" fmla="*/ 61657 w 61657"/>
                          <a:gd name="connsiteY0" fmla="*/ 4696180 h 4775360"/>
                          <a:gd name="connsiteX1" fmla="*/ 61657 w 61657"/>
                          <a:gd name="connsiteY1" fmla="*/ 25456 h 4775360"/>
                          <a:gd name="connsiteX2" fmla="*/ 0 w 61657"/>
                          <a:gd name="connsiteY2" fmla="*/ 0 h 4775360"/>
                          <a:gd name="connsiteX3" fmla="*/ 0 w 61657"/>
                          <a:gd name="connsiteY3" fmla="*/ 4775361 h 4775360"/>
                          <a:gd name="connsiteX4" fmla="*/ 61657 w 61657"/>
                          <a:gd name="connsiteY4" fmla="*/ 4696180 h 47753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1657" h="4775360">
                            <a:moveTo>
                              <a:pt x="61657" y="4696180"/>
                            </a:moveTo>
                            <a:lnTo>
                              <a:pt x="61657" y="25456"/>
                            </a:lnTo>
                            <a:lnTo>
                              <a:pt x="0" y="0"/>
                            </a:lnTo>
                            <a:lnTo>
                              <a:pt x="0" y="4775361"/>
                            </a:lnTo>
                            <a:lnTo>
                              <a:pt x="61657" y="4696180"/>
                            </a:lnTo>
                            <a:close/>
                          </a:path>
                        </a:pathLst>
                      </a:custGeom>
                      <a:solidFill>
                        <a:srgbClr val="6F5639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grpSp>
                    <p:nvGrpSpPr>
                      <p:cNvPr id="5379" name="Graphic 2">
                        <a:extLst>
                          <a:ext uri="{FF2B5EF4-FFF2-40B4-BE49-F238E27FC236}">
                            <a16:creationId xmlns:a16="http://schemas.microsoft.com/office/drawing/2014/main" id="{E3576A19-35E0-D026-8646-E3927B77F9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24661" y="803056"/>
                        <a:ext cx="61945" cy="4712549"/>
                        <a:chOff x="2924661" y="803056"/>
                        <a:chExt cx="61945" cy="4712549"/>
                      </a:xfrm>
                      <a:solidFill>
                        <a:srgbClr val="C29E75"/>
                      </a:solidFill>
                    </p:grpSpPr>
                    <p:grpSp>
                      <p:nvGrpSpPr>
                        <p:cNvPr id="5380" name="Graphic 2">
                          <a:extLst>
                            <a:ext uri="{FF2B5EF4-FFF2-40B4-BE49-F238E27FC236}">
                              <a16:creationId xmlns:a16="http://schemas.microsoft.com/office/drawing/2014/main" id="{AD81669A-4914-CE3C-E008-1B86E8CFE58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24661" y="803056"/>
                          <a:ext cx="61945" cy="650175"/>
                          <a:chOff x="2924661" y="803056"/>
                          <a:chExt cx="61945" cy="650175"/>
                        </a:xfrm>
                        <a:solidFill>
                          <a:srgbClr val="C29E75"/>
                        </a:solidFill>
                      </p:grpSpPr>
                      <p:sp>
                        <p:nvSpPr>
                          <p:cNvPr id="5441" name="Freeform: Shape 5440">
                            <a:extLst>
                              <a:ext uri="{FF2B5EF4-FFF2-40B4-BE49-F238E27FC236}">
                                <a16:creationId xmlns:a16="http://schemas.microsoft.com/office/drawing/2014/main" id="{7AC6903A-3AD6-8769-7187-EFFCE2F383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803056"/>
                            <a:ext cx="61945" cy="81416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416 h 81416"/>
                              <a:gd name="connsiteX1" fmla="*/ 0 w 61945"/>
                              <a:gd name="connsiteY1" fmla="*/ 44350 h 81416"/>
                              <a:gd name="connsiteX2" fmla="*/ 0 w 61945"/>
                              <a:gd name="connsiteY2" fmla="*/ 36778 h 81416"/>
                              <a:gd name="connsiteX3" fmla="*/ 61946 w 61945"/>
                              <a:gd name="connsiteY3" fmla="*/ 0 h 81416"/>
                              <a:gd name="connsiteX4" fmla="*/ 61946 w 61945"/>
                              <a:gd name="connsiteY4" fmla="*/ 11033 h 81416"/>
                              <a:gd name="connsiteX5" fmla="*/ 12187 w 61945"/>
                              <a:gd name="connsiteY5" fmla="*/ 40672 h 81416"/>
                              <a:gd name="connsiteX6" fmla="*/ 61946 w 61945"/>
                              <a:gd name="connsiteY6" fmla="*/ 70383 h 81416"/>
                              <a:gd name="connsiteX7" fmla="*/ 61946 w 61945"/>
                              <a:gd name="connsiteY7" fmla="*/ 81416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416">
                                <a:moveTo>
                                  <a:pt x="61946" y="81416"/>
                                </a:moveTo>
                                <a:lnTo>
                                  <a:pt x="0" y="44350"/>
                                </a:lnTo>
                                <a:lnTo>
                                  <a:pt x="0" y="36778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672"/>
                                </a:lnTo>
                                <a:lnTo>
                                  <a:pt x="61946" y="70383"/>
                                </a:lnTo>
                                <a:lnTo>
                                  <a:pt x="61946" y="8141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442" name="Freeform: Shape 5441">
                            <a:extLst>
                              <a:ext uri="{FF2B5EF4-FFF2-40B4-BE49-F238E27FC236}">
                                <a16:creationId xmlns:a16="http://schemas.microsoft.com/office/drawing/2014/main" id="{62139993-4420-7D38-B2EE-16DE77E96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884472"/>
                            <a:ext cx="61945" cy="81199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200 h 81199"/>
                              <a:gd name="connsiteX1" fmla="*/ 0 w 61945"/>
                              <a:gd name="connsiteY1" fmla="*/ 44422 h 81199"/>
                              <a:gd name="connsiteX2" fmla="*/ 0 w 61945"/>
                              <a:gd name="connsiteY2" fmla="*/ 36778 h 81199"/>
                              <a:gd name="connsiteX3" fmla="*/ 61946 w 61945"/>
                              <a:gd name="connsiteY3" fmla="*/ 0 h 81199"/>
                              <a:gd name="connsiteX4" fmla="*/ 61946 w 61945"/>
                              <a:gd name="connsiteY4" fmla="*/ 10745 h 81199"/>
                              <a:gd name="connsiteX5" fmla="*/ 12187 w 61945"/>
                              <a:gd name="connsiteY5" fmla="*/ 40456 h 81199"/>
                              <a:gd name="connsiteX6" fmla="*/ 61946 w 61945"/>
                              <a:gd name="connsiteY6" fmla="*/ 70167 h 81199"/>
                              <a:gd name="connsiteX7" fmla="*/ 61946 w 61945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199">
                                <a:moveTo>
                                  <a:pt x="61946" y="81200"/>
                                </a:moveTo>
                                <a:lnTo>
                                  <a:pt x="0" y="44422"/>
                                </a:lnTo>
                                <a:lnTo>
                                  <a:pt x="0" y="36778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0745"/>
                                </a:lnTo>
                                <a:lnTo>
                                  <a:pt x="12187" y="40456"/>
                                </a:lnTo>
                                <a:lnTo>
                                  <a:pt x="61946" y="70167"/>
                                </a:lnTo>
                                <a:lnTo>
                                  <a:pt x="61946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443" name="Freeform: Shape 5442">
                            <a:extLst>
                              <a:ext uri="{FF2B5EF4-FFF2-40B4-BE49-F238E27FC236}">
                                <a16:creationId xmlns:a16="http://schemas.microsoft.com/office/drawing/2014/main" id="{C38B0D51-A88B-2492-F739-292BF6420D0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965672"/>
                            <a:ext cx="61945" cy="81127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128 h 81127"/>
                              <a:gd name="connsiteX1" fmla="*/ 0 w 61945"/>
                              <a:gd name="connsiteY1" fmla="*/ 44422 h 81127"/>
                              <a:gd name="connsiteX2" fmla="*/ 0 w 61945"/>
                              <a:gd name="connsiteY2" fmla="*/ 36778 h 81127"/>
                              <a:gd name="connsiteX3" fmla="*/ 61946 w 61945"/>
                              <a:gd name="connsiteY3" fmla="*/ 0 h 81127"/>
                              <a:gd name="connsiteX4" fmla="*/ 61946 w 61945"/>
                              <a:gd name="connsiteY4" fmla="*/ 11033 h 81127"/>
                              <a:gd name="connsiteX5" fmla="*/ 12187 w 61945"/>
                              <a:gd name="connsiteY5" fmla="*/ 40744 h 81127"/>
                              <a:gd name="connsiteX6" fmla="*/ 61946 w 61945"/>
                              <a:gd name="connsiteY6" fmla="*/ 70094 h 81127"/>
                              <a:gd name="connsiteX7" fmla="*/ 61946 w 61945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127">
                                <a:moveTo>
                                  <a:pt x="61946" y="81128"/>
                                </a:moveTo>
                                <a:lnTo>
                                  <a:pt x="0" y="44422"/>
                                </a:lnTo>
                                <a:lnTo>
                                  <a:pt x="0" y="36778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744"/>
                                </a:lnTo>
                                <a:lnTo>
                                  <a:pt x="61946" y="70094"/>
                                </a:lnTo>
                                <a:lnTo>
                                  <a:pt x="61946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444" name="Freeform: Shape 5443">
                            <a:extLst>
                              <a:ext uri="{FF2B5EF4-FFF2-40B4-BE49-F238E27FC236}">
                                <a16:creationId xmlns:a16="http://schemas.microsoft.com/office/drawing/2014/main" id="{4A8300DA-6959-EC61-9660-FD726F95097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046800"/>
                            <a:ext cx="61945" cy="81199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200 h 81199"/>
                              <a:gd name="connsiteX1" fmla="*/ 0 w 61945"/>
                              <a:gd name="connsiteY1" fmla="*/ 44422 h 81199"/>
                              <a:gd name="connsiteX2" fmla="*/ 0 w 61945"/>
                              <a:gd name="connsiteY2" fmla="*/ 36778 h 81199"/>
                              <a:gd name="connsiteX3" fmla="*/ 61946 w 61945"/>
                              <a:gd name="connsiteY3" fmla="*/ 0 h 81199"/>
                              <a:gd name="connsiteX4" fmla="*/ 61946 w 61945"/>
                              <a:gd name="connsiteY4" fmla="*/ 11033 h 81199"/>
                              <a:gd name="connsiteX5" fmla="*/ 12187 w 61945"/>
                              <a:gd name="connsiteY5" fmla="*/ 40744 h 81199"/>
                              <a:gd name="connsiteX6" fmla="*/ 61946 w 61945"/>
                              <a:gd name="connsiteY6" fmla="*/ 70455 h 81199"/>
                              <a:gd name="connsiteX7" fmla="*/ 61946 w 61945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199">
                                <a:moveTo>
                                  <a:pt x="61946" y="81200"/>
                                </a:moveTo>
                                <a:lnTo>
                                  <a:pt x="0" y="44422"/>
                                </a:lnTo>
                                <a:lnTo>
                                  <a:pt x="0" y="36778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744"/>
                                </a:lnTo>
                                <a:lnTo>
                                  <a:pt x="61946" y="70455"/>
                                </a:lnTo>
                                <a:lnTo>
                                  <a:pt x="61946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445" name="Freeform: Shape 5444">
                            <a:extLst>
                              <a:ext uri="{FF2B5EF4-FFF2-40B4-BE49-F238E27FC236}">
                                <a16:creationId xmlns:a16="http://schemas.microsoft.com/office/drawing/2014/main" id="{2464EDEA-A1A3-B87D-98BE-AE68EFB1B4F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128000"/>
                            <a:ext cx="61945" cy="81416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416 h 81416"/>
                              <a:gd name="connsiteX1" fmla="*/ 0 w 61945"/>
                              <a:gd name="connsiteY1" fmla="*/ 44710 h 81416"/>
                              <a:gd name="connsiteX2" fmla="*/ 0 w 61945"/>
                              <a:gd name="connsiteY2" fmla="*/ 37066 h 81416"/>
                              <a:gd name="connsiteX3" fmla="*/ 61946 w 61945"/>
                              <a:gd name="connsiteY3" fmla="*/ 0 h 81416"/>
                              <a:gd name="connsiteX4" fmla="*/ 61946 w 61945"/>
                              <a:gd name="connsiteY4" fmla="*/ 11033 h 81416"/>
                              <a:gd name="connsiteX5" fmla="*/ 12187 w 61945"/>
                              <a:gd name="connsiteY5" fmla="*/ 40744 h 81416"/>
                              <a:gd name="connsiteX6" fmla="*/ 61946 w 61945"/>
                              <a:gd name="connsiteY6" fmla="*/ 70455 h 81416"/>
                              <a:gd name="connsiteX7" fmla="*/ 61946 w 61945"/>
                              <a:gd name="connsiteY7" fmla="*/ 81416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416">
                                <a:moveTo>
                                  <a:pt x="61946" y="81416"/>
                                </a:moveTo>
                                <a:lnTo>
                                  <a:pt x="0" y="44710"/>
                                </a:lnTo>
                                <a:lnTo>
                                  <a:pt x="0" y="37066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744"/>
                                </a:lnTo>
                                <a:lnTo>
                                  <a:pt x="61946" y="70455"/>
                                </a:lnTo>
                                <a:lnTo>
                                  <a:pt x="61946" y="8141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446" name="Freeform: Shape 5445">
                            <a:extLst>
                              <a:ext uri="{FF2B5EF4-FFF2-40B4-BE49-F238E27FC236}">
                                <a16:creationId xmlns:a16="http://schemas.microsoft.com/office/drawing/2014/main" id="{A2F71A0A-F413-1F3E-B95D-E62884AB1D0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209416"/>
                            <a:ext cx="61945" cy="81199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200 h 81199"/>
                              <a:gd name="connsiteX1" fmla="*/ 0 w 61945"/>
                              <a:gd name="connsiteY1" fmla="*/ 44422 h 81199"/>
                              <a:gd name="connsiteX2" fmla="*/ 0 w 61945"/>
                              <a:gd name="connsiteY2" fmla="*/ 36778 h 81199"/>
                              <a:gd name="connsiteX3" fmla="*/ 61946 w 61945"/>
                              <a:gd name="connsiteY3" fmla="*/ 0 h 81199"/>
                              <a:gd name="connsiteX4" fmla="*/ 61946 w 61945"/>
                              <a:gd name="connsiteY4" fmla="*/ 11033 h 81199"/>
                              <a:gd name="connsiteX5" fmla="*/ 12187 w 61945"/>
                              <a:gd name="connsiteY5" fmla="*/ 40456 h 81199"/>
                              <a:gd name="connsiteX6" fmla="*/ 61946 w 61945"/>
                              <a:gd name="connsiteY6" fmla="*/ 70166 h 81199"/>
                              <a:gd name="connsiteX7" fmla="*/ 61946 w 61945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199">
                                <a:moveTo>
                                  <a:pt x="61946" y="81200"/>
                                </a:moveTo>
                                <a:lnTo>
                                  <a:pt x="0" y="44422"/>
                                </a:lnTo>
                                <a:lnTo>
                                  <a:pt x="0" y="36778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456"/>
                                </a:lnTo>
                                <a:lnTo>
                                  <a:pt x="61946" y="70166"/>
                                </a:lnTo>
                                <a:lnTo>
                                  <a:pt x="61946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447" name="Freeform: Shape 5446">
                            <a:extLst>
                              <a:ext uri="{FF2B5EF4-FFF2-40B4-BE49-F238E27FC236}">
                                <a16:creationId xmlns:a16="http://schemas.microsoft.com/office/drawing/2014/main" id="{459711A4-A996-9FF8-2902-2638A73E1F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290616"/>
                            <a:ext cx="61945" cy="81199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200 h 81199"/>
                              <a:gd name="connsiteX1" fmla="*/ 0 w 61945"/>
                              <a:gd name="connsiteY1" fmla="*/ 44422 h 81199"/>
                              <a:gd name="connsiteX2" fmla="*/ 0 w 61945"/>
                              <a:gd name="connsiteY2" fmla="*/ 36778 h 81199"/>
                              <a:gd name="connsiteX3" fmla="*/ 61946 w 61945"/>
                              <a:gd name="connsiteY3" fmla="*/ 0 h 81199"/>
                              <a:gd name="connsiteX4" fmla="*/ 61946 w 61945"/>
                              <a:gd name="connsiteY4" fmla="*/ 11033 h 81199"/>
                              <a:gd name="connsiteX5" fmla="*/ 12187 w 61945"/>
                              <a:gd name="connsiteY5" fmla="*/ 40744 h 81199"/>
                              <a:gd name="connsiteX6" fmla="*/ 61946 w 61945"/>
                              <a:gd name="connsiteY6" fmla="*/ 70455 h 81199"/>
                              <a:gd name="connsiteX7" fmla="*/ 61946 w 61945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199">
                                <a:moveTo>
                                  <a:pt x="61946" y="81200"/>
                                </a:moveTo>
                                <a:lnTo>
                                  <a:pt x="0" y="44422"/>
                                </a:lnTo>
                                <a:lnTo>
                                  <a:pt x="0" y="36778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744"/>
                                </a:lnTo>
                                <a:lnTo>
                                  <a:pt x="61946" y="70455"/>
                                </a:lnTo>
                                <a:lnTo>
                                  <a:pt x="61946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448" name="Freeform: Shape 5447">
                            <a:extLst>
                              <a:ext uri="{FF2B5EF4-FFF2-40B4-BE49-F238E27FC236}">
                                <a16:creationId xmlns:a16="http://schemas.microsoft.com/office/drawing/2014/main" id="{DD4F5004-2799-1487-529A-268588CF4BF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371816"/>
                            <a:ext cx="61945" cy="81416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416 h 81416"/>
                              <a:gd name="connsiteX1" fmla="*/ 0 w 61945"/>
                              <a:gd name="connsiteY1" fmla="*/ 44350 h 81416"/>
                              <a:gd name="connsiteX2" fmla="*/ 0 w 61945"/>
                              <a:gd name="connsiteY2" fmla="*/ 36706 h 81416"/>
                              <a:gd name="connsiteX3" fmla="*/ 61946 w 61945"/>
                              <a:gd name="connsiteY3" fmla="*/ 0 h 81416"/>
                              <a:gd name="connsiteX4" fmla="*/ 61946 w 61945"/>
                              <a:gd name="connsiteY4" fmla="*/ 11033 h 81416"/>
                              <a:gd name="connsiteX5" fmla="*/ 12187 w 61945"/>
                              <a:gd name="connsiteY5" fmla="*/ 40672 h 81416"/>
                              <a:gd name="connsiteX6" fmla="*/ 61946 w 61945"/>
                              <a:gd name="connsiteY6" fmla="*/ 70383 h 81416"/>
                              <a:gd name="connsiteX7" fmla="*/ 61946 w 61945"/>
                              <a:gd name="connsiteY7" fmla="*/ 81416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416">
                                <a:moveTo>
                                  <a:pt x="61946" y="81416"/>
                                </a:moveTo>
                                <a:lnTo>
                                  <a:pt x="0" y="44350"/>
                                </a:lnTo>
                                <a:lnTo>
                                  <a:pt x="0" y="36706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672"/>
                                </a:lnTo>
                                <a:lnTo>
                                  <a:pt x="61946" y="70383"/>
                                </a:lnTo>
                                <a:lnTo>
                                  <a:pt x="61946" y="8141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</p:grpSp>
                    <p:grpSp>
                      <p:nvGrpSpPr>
                        <p:cNvPr id="5381" name="Graphic 2">
                          <a:extLst>
                            <a:ext uri="{FF2B5EF4-FFF2-40B4-BE49-F238E27FC236}">
                              <a16:creationId xmlns:a16="http://schemas.microsoft.com/office/drawing/2014/main" id="{4BFD1C79-A798-E8D6-686B-2B6AE49331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24661" y="1453232"/>
                          <a:ext cx="61945" cy="649887"/>
                          <a:chOff x="2924661" y="1453232"/>
                          <a:chExt cx="61945" cy="649887"/>
                        </a:xfrm>
                        <a:solidFill>
                          <a:srgbClr val="C29E75"/>
                        </a:solidFill>
                      </p:grpSpPr>
                      <p:sp>
                        <p:nvSpPr>
                          <p:cNvPr id="5433" name="Freeform: Shape 5432">
                            <a:extLst>
                              <a:ext uri="{FF2B5EF4-FFF2-40B4-BE49-F238E27FC236}">
                                <a16:creationId xmlns:a16="http://schemas.microsoft.com/office/drawing/2014/main" id="{A90F514A-53A9-3C3C-FC1C-01E24637B8E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453232"/>
                            <a:ext cx="61945" cy="81199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200 h 81199"/>
                              <a:gd name="connsiteX1" fmla="*/ 0 w 61945"/>
                              <a:gd name="connsiteY1" fmla="*/ 44422 h 81199"/>
                              <a:gd name="connsiteX2" fmla="*/ 0 w 61945"/>
                              <a:gd name="connsiteY2" fmla="*/ 36778 h 81199"/>
                              <a:gd name="connsiteX3" fmla="*/ 61946 w 61945"/>
                              <a:gd name="connsiteY3" fmla="*/ 0 h 81199"/>
                              <a:gd name="connsiteX4" fmla="*/ 61946 w 61945"/>
                              <a:gd name="connsiteY4" fmla="*/ 10745 h 81199"/>
                              <a:gd name="connsiteX5" fmla="*/ 12187 w 61945"/>
                              <a:gd name="connsiteY5" fmla="*/ 40456 h 81199"/>
                              <a:gd name="connsiteX6" fmla="*/ 61946 w 61945"/>
                              <a:gd name="connsiteY6" fmla="*/ 70166 h 81199"/>
                              <a:gd name="connsiteX7" fmla="*/ 61946 w 61945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199">
                                <a:moveTo>
                                  <a:pt x="61946" y="81200"/>
                                </a:moveTo>
                                <a:lnTo>
                                  <a:pt x="0" y="44422"/>
                                </a:lnTo>
                                <a:lnTo>
                                  <a:pt x="0" y="36778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0745"/>
                                </a:lnTo>
                                <a:lnTo>
                                  <a:pt x="12187" y="40456"/>
                                </a:lnTo>
                                <a:lnTo>
                                  <a:pt x="61946" y="70166"/>
                                </a:lnTo>
                                <a:lnTo>
                                  <a:pt x="61946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434" name="Freeform: Shape 5433">
                            <a:extLst>
                              <a:ext uri="{FF2B5EF4-FFF2-40B4-BE49-F238E27FC236}">
                                <a16:creationId xmlns:a16="http://schemas.microsoft.com/office/drawing/2014/main" id="{44599F69-DFC9-F699-4B2F-07401C45518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534432"/>
                            <a:ext cx="61945" cy="81127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128 h 81127"/>
                              <a:gd name="connsiteX1" fmla="*/ 0 w 61945"/>
                              <a:gd name="connsiteY1" fmla="*/ 44350 h 81127"/>
                              <a:gd name="connsiteX2" fmla="*/ 0 w 61945"/>
                              <a:gd name="connsiteY2" fmla="*/ 36778 h 81127"/>
                              <a:gd name="connsiteX3" fmla="*/ 61946 w 61945"/>
                              <a:gd name="connsiteY3" fmla="*/ 0 h 81127"/>
                              <a:gd name="connsiteX4" fmla="*/ 61946 w 61945"/>
                              <a:gd name="connsiteY4" fmla="*/ 11033 h 81127"/>
                              <a:gd name="connsiteX5" fmla="*/ 12187 w 61945"/>
                              <a:gd name="connsiteY5" fmla="*/ 40672 h 81127"/>
                              <a:gd name="connsiteX6" fmla="*/ 61946 w 61945"/>
                              <a:gd name="connsiteY6" fmla="*/ 70094 h 81127"/>
                              <a:gd name="connsiteX7" fmla="*/ 61946 w 61945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127">
                                <a:moveTo>
                                  <a:pt x="61946" y="81128"/>
                                </a:moveTo>
                                <a:lnTo>
                                  <a:pt x="0" y="44350"/>
                                </a:lnTo>
                                <a:lnTo>
                                  <a:pt x="0" y="36778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672"/>
                                </a:lnTo>
                                <a:lnTo>
                                  <a:pt x="61946" y="70094"/>
                                </a:lnTo>
                                <a:lnTo>
                                  <a:pt x="61946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435" name="Freeform: Shape 5434">
                            <a:extLst>
                              <a:ext uri="{FF2B5EF4-FFF2-40B4-BE49-F238E27FC236}">
                                <a16:creationId xmlns:a16="http://schemas.microsoft.com/office/drawing/2014/main" id="{F696D15D-E748-8277-772E-38CEF92452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615560"/>
                            <a:ext cx="61945" cy="81199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200 h 81199"/>
                              <a:gd name="connsiteX1" fmla="*/ 0 w 61945"/>
                              <a:gd name="connsiteY1" fmla="*/ 44422 h 81199"/>
                              <a:gd name="connsiteX2" fmla="*/ 0 w 61945"/>
                              <a:gd name="connsiteY2" fmla="*/ 36778 h 81199"/>
                              <a:gd name="connsiteX3" fmla="*/ 61946 w 61945"/>
                              <a:gd name="connsiteY3" fmla="*/ 0 h 81199"/>
                              <a:gd name="connsiteX4" fmla="*/ 61946 w 61945"/>
                              <a:gd name="connsiteY4" fmla="*/ 11033 h 81199"/>
                              <a:gd name="connsiteX5" fmla="*/ 12187 w 61945"/>
                              <a:gd name="connsiteY5" fmla="*/ 40744 h 81199"/>
                              <a:gd name="connsiteX6" fmla="*/ 61946 w 61945"/>
                              <a:gd name="connsiteY6" fmla="*/ 70455 h 81199"/>
                              <a:gd name="connsiteX7" fmla="*/ 61946 w 61945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199">
                                <a:moveTo>
                                  <a:pt x="61946" y="81200"/>
                                </a:moveTo>
                                <a:lnTo>
                                  <a:pt x="0" y="44422"/>
                                </a:lnTo>
                                <a:lnTo>
                                  <a:pt x="0" y="36778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744"/>
                                </a:lnTo>
                                <a:lnTo>
                                  <a:pt x="61946" y="70455"/>
                                </a:lnTo>
                                <a:lnTo>
                                  <a:pt x="61946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436" name="Freeform: Shape 5435">
                            <a:extLst>
                              <a:ext uri="{FF2B5EF4-FFF2-40B4-BE49-F238E27FC236}">
                                <a16:creationId xmlns:a16="http://schemas.microsoft.com/office/drawing/2014/main" id="{1DC12DF4-19CE-DE72-6478-013CF0D1C97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696760"/>
                            <a:ext cx="61945" cy="81416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416 h 81416"/>
                              <a:gd name="connsiteX1" fmla="*/ 0 w 61945"/>
                              <a:gd name="connsiteY1" fmla="*/ 44711 h 81416"/>
                              <a:gd name="connsiteX2" fmla="*/ 0 w 61945"/>
                              <a:gd name="connsiteY2" fmla="*/ 37066 h 81416"/>
                              <a:gd name="connsiteX3" fmla="*/ 61946 w 61945"/>
                              <a:gd name="connsiteY3" fmla="*/ 0 h 81416"/>
                              <a:gd name="connsiteX4" fmla="*/ 61946 w 61945"/>
                              <a:gd name="connsiteY4" fmla="*/ 11033 h 81416"/>
                              <a:gd name="connsiteX5" fmla="*/ 12187 w 61945"/>
                              <a:gd name="connsiteY5" fmla="*/ 40744 h 81416"/>
                              <a:gd name="connsiteX6" fmla="*/ 61946 w 61945"/>
                              <a:gd name="connsiteY6" fmla="*/ 70383 h 81416"/>
                              <a:gd name="connsiteX7" fmla="*/ 61946 w 61945"/>
                              <a:gd name="connsiteY7" fmla="*/ 81416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416">
                                <a:moveTo>
                                  <a:pt x="61946" y="81416"/>
                                </a:moveTo>
                                <a:lnTo>
                                  <a:pt x="0" y="44711"/>
                                </a:lnTo>
                                <a:lnTo>
                                  <a:pt x="0" y="37066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744"/>
                                </a:lnTo>
                                <a:lnTo>
                                  <a:pt x="61946" y="70383"/>
                                </a:lnTo>
                                <a:lnTo>
                                  <a:pt x="61946" y="8141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437" name="Freeform: Shape 5436">
                            <a:extLst>
                              <a:ext uri="{FF2B5EF4-FFF2-40B4-BE49-F238E27FC236}">
                                <a16:creationId xmlns:a16="http://schemas.microsoft.com/office/drawing/2014/main" id="{0D558C72-FD8E-528A-D2BB-5BC8F9C382F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778176"/>
                            <a:ext cx="61945" cy="81199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200 h 81199"/>
                              <a:gd name="connsiteX1" fmla="*/ 0 w 61945"/>
                              <a:gd name="connsiteY1" fmla="*/ 44422 h 81199"/>
                              <a:gd name="connsiteX2" fmla="*/ 0 w 61945"/>
                              <a:gd name="connsiteY2" fmla="*/ 36778 h 81199"/>
                              <a:gd name="connsiteX3" fmla="*/ 61946 w 61945"/>
                              <a:gd name="connsiteY3" fmla="*/ 0 h 81199"/>
                              <a:gd name="connsiteX4" fmla="*/ 61946 w 61945"/>
                              <a:gd name="connsiteY4" fmla="*/ 11033 h 81199"/>
                              <a:gd name="connsiteX5" fmla="*/ 12187 w 61945"/>
                              <a:gd name="connsiteY5" fmla="*/ 40744 h 81199"/>
                              <a:gd name="connsiteX6" fmla="*/ 61946 w 61945"/>
                              <a:gd name="connsiteY6" fmla="*/ 70166 h 81199"/>
                              <a:gd name="connsiteX7" fmla="*/ 61946 w 61945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199">
                                <a:moveTo>
                                  <a:pt x="61946" y="81200"/>
                                </a:moveTo>
                                <a:lnTo>
                                  <a:pt x="0" y="44422"/>
                                </a:lnTo>
                                <a:lnTo>
                                  <a:pt x="0" y="36778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744"/>
                                </a:lnTo>
                                <a:lnTo>
                                  <a:pt x="61946" y="70166"/>
                                </a:lnTo>
                                <a:lnTo>
                                  <a:pt x="61946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438" name="Freeform: Shape 5437">
                            <a:extLst>
                              <a:ext uri="{FF2B5EF4-FFF2-40B4-BE49-F238E27FC236}">
                                <a16:creationId xmlns:a16="http://schemas.microsoft.com/office/drawing/2014/main" id="{9239B45E-0E45-BA2F-0DB1-EA060DCA11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859376"/>
                            <a:ext cx="61945" cy="81199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200 h 81199"/>
                              <a:gd name="connsiteX1" fmla="*/ 0 w 61945"/>
                              <a:gd name="connsiteY1" fmla="*/ 44350 h 81199"/>
                              <a:gd name="connsiteX2" fmla="*/ 0 w 61945"/>
                              <a:gd name="connsiteY2" fmla="*/ 36706 h 81199"/>
                              <a:gd name="connsiteX3" fmla="*/ 61946 w 61945"/>
                              <a:gd name="connsiteY3" fmla="*/ 0 h 81199"/>
                              <a:gd name="connsiteX4" fmla="*/ 61946 w 61945"/>
                              <a:gd name="connsiteY4" fmla="*/ 11033 h 81199"/>
                              <a:gd name="connsiteX5" fmla="*/ 12187 w 61945"/>
                              <a:gd name="connsiteY5" fmla="*/ 40672 h 81199"/>
                              <a:gd name="connsiteX6" fmla="*/ 61946 w 61945"/>
                              <a:gd name="connsiteY6" fmla="*/ 70383 h 81199"/>
                              <a:gd name="connsiteX7" fmla="*/ 61946 w 61945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199">
                                <a:moveTo>
                                  <a:pt x="61946" y="81200"/>
                                </a:moveTo>
                                <a:lnTo>
                                  <a:pt x="0" y="44350"/>
                                </a:lnTo>
                                <a:lnTo>
                                  <a:pt x="0" y="36706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672"/>
                                </a:lnTo>
                                <a:lnTo>
                                  <a:pt x="61946" y="70383"/>
                                </a:lnTo>
                                <a:lnTo>
                                  <a:pt x="61946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439" name="Freeform: Shape 5438">
                            <a:extLst>
                              <a:ext uri="{FF2B5EF4-FFF2-40B4-BE49-F238E27FC236}">
                                <a16:creationId xmlns:a16="http://schemas.microsoft.com/office/drawing/2014/main" id="{02EA4D76-AA51-46AB-CE33-159887BB96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1940576"/>
                            <a:ext cx="61945" cy="81416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416 h 81416"/>
                              <a:gd name="connsiteX1" fmla="*/ 0 w 61945"/>
                              <a:gd name="connsiteY1" fmla="*/ 44638 h 81416"/>
                              <a:gd name="connsiteX2" fmla="*/ 0 w 61945"/>
                              <a:gd name="connsiteY2" fmla="*/ 36994 h 81416"/>
                              <a:gd name="connsiteX3" fmla="*/ 61946 w 61945"/>
                              <a:gd name="connsiteY3" fmla="*/ 0 h 81416"/>
                              <a:gd name="connsiteX4" fmla="*/ 61946 w 61945"/>
                              <a:gd name="connsiteY4" fmla="*/ 10961 h 81416"/>
                              <a:gd name="connsiteX5" fmla="*/ 12187 w 61945"/>
                              <a:gd name="connsiteY5" fmla="*/ 40672 h 81416"/>
                              <a:gd name="connsiteX6" fmla="*/ 61946 w 61945"/>
                              <a:gd name="connsiteY6" fmla="*/ 70383 h 81416"/>
                              <a:gd name="connsiteX7" fmla="*/ 61946 w 61945"/>
                              <a:gd name="connsiteY7" fmla="*/ 81416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416">
                                <a:moveTo>
                                  <a:pt x="61946" y="81416"/>
                                </a:moveTo>
                                <a:lnTo>
                                  <a:pt x="0" y="44638"/>
                                </a:lnTo>
                                <a:lnTo>
                                  <a:pt x="0" y="36994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0961"/>
                                </a:lnTo>
                                <a:lnTo>
                                  <a:pt x="12187" y="40672"/>
                                </a:lnTo>
                                <a:lnTo>
                                  <a:pt x="61946" y="70383"/>
                                </a:lnTo>
                                <a:lnTo>
                                  <a:pt x="61946" y="8141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440" name="Freeform: Shape 5439">
                            <a:extLst>
                              <a:ext uri="{FF2B5EF4-FFF2-40B4-BE49-F238E27FC236}">
                                <a16:creationId xmlns:a16="http://schemas.microsoft.com/office/drawing/2014/main" id="{519F517D-E2A1-9981-6F0D-28F3D0E0CC4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4661" y="2021992"/>
                            <a:ext cx="61945" cy="81127"/>
                          </a:xfrm>
                          <a:custGeom>
                            <a:avLst/>
                            <a:gdLst>
                              <a:gd name="connsiteX0" fmla="*/ 61946 w 61945"/>
                              <a:gd name="connsiteY0" fmla="*/ 81128 h 81127"/>
                              <a:gd name="connsiteX1" fmla="*/ 0 w 61945"/>
                              <a:gd name="connsiteY1" fmla="*/ 44350 h 81127"/>
                              <a:gd name="connsiteX2" fmla="*/ 0 w 61945"/>
                              <a:gd name="connsiteY2" fmla="*/ 36778 h 81127"/>
                              <a:gd name="connsiteX3" fmla="*/ 61946 w 61945"/>
                              <a:gd name="connsiteY3" fmla="*/ 0 h 81127"/>
                              <a:gd name="connsiteX4" fmla="*/ 61946 w 61945"/>
                              <a:gd name="connsiteY4" fmla="*/ 11033 h 81127"/>
                              <a:gd name="connsiteX5" fmla="*/ 12187 w 61945"/>
                              <a:gd name="connsiteY5" fmla="*/ 40456 h 81127"/>
                              <a:gd name="connsiteX6" fmla="*/ 61946 w 61945"/>
                              <a:gd name="connsiteY6" fmla="*/ 70094 h 81127"/>
                              <a:gd name="connsiteX7" fmla="*/ 61946 w 61945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1945" h="81127">
                                <a:moveTo>
                                  <a:pt x="61946" y="81128"/>
                                </a:moveTo>
                                <a:lnTo>
                                  <a:pt x="0" y="44350"/>
                                </a:lnTo>
                                <a:lnTo>
                                  <a:pt x="0" y="36778"/>
                                </a:lnTo>
                                <a:lnTo>
                                  <a:pt x="61946" y="0"/>
                                </a:lnTo>
                                <a:lnTo>
                                  <a:pt x="61946" y="11033"/>
                                </a:lnTo>
                                <a:lnTo>
                                  <a:pt x="12187" y="40456"/>
                                </a:lnTo>
                                <a:lnTo>
                                  <a:pt x="61946" y="70094"/>
                                </a:lnTo>
                                <a:lnTo>
                                  <a:pt x="61946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</p:grpSp>
                    <p:grpSp>
                      <p:nvGrpSpPr>
                        <p:cNvPr id="5382" name="Graphic 2">
                          <a:extLst>
                            <a:ext uri="{FF2B5EF4-FFF2-40B4-BE49-F238E27FC236}">
                              <a16:creationId xmlns:a16="http://schemas.microsoft.com/office/drawing/2014/main" id="{6FFC2890-BF0A-54E1-92A8-153D112EAA1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24661" y="2103120"/>
                          <a:ext cx="61945" cy="1300135"/>
                          <a:chOff x="2924661" y="2103120"/>
                          <a:chExt cx="61945" cy="1300135"/>
                        </a:xfrm>
                        <a:solidFill>
                          <a:srgbClr val="C29E75"/>
                        </a:solidFill>
                      </p:grpSpPr>
                      <p:grpSp>
                        <p:nvGrpSpPr>
                          <p:cNvPr id="5415" name="Graphic 2">
                            <a:extLst>
                              <a:ext uri="{FF2B5EF4-FFF2-40B4-BE49-F238E27FC236}">
                                <a16:creationId xmlns:a16="http://schemas.microsoft.com/office/drawing/2014/main" id="{3CE48606-A8DE-4664-8363-7727E995ADD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24661" y="2103120"/>
                            <a:ext cx="61945" cy="649959"/>
                            <a:chOff x="2924661" y="2103120"/>
                            <a:chExt cx="61945" cy="649959"/>
                          </a:xfrm>
                          <a:solidFill>
                            <a:srgbClr val="C29E75"/>
                          </a:solidFill>
                        </p:grpSpPr>
                        <p:sp>
                          <p:nvSpPr>
                            <p:cNvPr id="5425" name="Freeform: Shape 5424">
                              <a:extLst>
                                <a:ext uri="{FF2B5EF4-FFF2-40B4-BE49-F238E27FC236}">
                                  <a16:creationId xmlns:a16="http://schemas.microsoft.com/office/drawing/2014/main" id="{A266B73A-10BF-466D-78E0-C727EAEF2A2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103120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3 h 81199"/>
                                <a:gd name="connsiteX5" fmla="*/ 12187 w 61945"/>
                                <a:gd name="connsiteY5" fmla="*/ 40744 h 81199"/>
                                <a:gd name="connsiteX6" fmla="*/ 61946 w 61945"/>
                                <a:gd name="connsiteY6" fmla="*/ 70166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166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26" name="Freeform: Shape 5425">
                              <a:extLst>
                                <a:ext uri="{FF2B5EF4-FFF2-40B4-BE49-F238E27FC236}">
                                  <a16:creationId xmlns:a16="http://schemas.microsoft.com/office/drawing/2014/main" id="{29E1584F-5CB5-26DB-19BB-56B2E02799D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184319"/>
                              <a:ext cx="61945" cy="81416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16 h 81416"/>
                                <a:gd name="connsiteX1" fmla="*/ 0 w 61945"/>
                                <a:gd name="connsiteY1" fmla="*/ 44422 h 81416"/>
                                <a:gd name="connsiteX2" fmla="*/ 0 w 61945"/>
                                <a:gd name="connsiteY2" fmla="*/ 37066 h 81416"/>
                                <a:gd name="connsiteX3" fmla="*/ 61946 w 61945"/>
                                <a:gd name="connsiteY3" fmla="*/ 0 h 81416"/>
                                <a:gd name="connsiteX4" fmla="*/ 61946 w 61945"/>
                                <a:gd name="connsiteY4" fmla="*/ 11033 h 81416"/>
                                <a:gd name="connsiteX5" fmla="*/ 12187 w 61945"/>
                                <a:gd name="connsiteY5" fmla="*/ 40744 h 81416"/>
                                <a:gd name="connsiteX6" fmla="*/ 61946 w 61945"/>
                                <a:gd name="connsiteY6" fmla="*/ 70383 h 81416"/>
                                <a:gd name="connsiteX7" fmla="*/ 61946 w 61945"/>
                                <a:gd name="connsiteY7" fmla="*/ 81416 h 8141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16">
                                  <a:moveTo>
                                    <a:pt x="61946" y="81416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706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383"/>
                                  </a:lnTo>
                                  <a:lnTo>
                                    <a:pt x="61946" y="81416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27" name="Freeform: Shape 5426">
                              <a:extLst>
                                <a:ext uri="{FF2B5EF4-FFF2-40B4-BE49-F238E27FC236}">
                                  <a16:creationId xmlns:a16="http://schemas.microsoft.com/office/drawing/2014/main" id="{BAC1E3D9-A7FD-E906-5276-A5DD2A161C8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265736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0745 h 81199"/>
                                <a:gd name="connsiteX5" fmla="*/ 12187 w 61945"/>
                                <a:gd name="connsiteY5" fmla="*/ 40456 h 81199"/>
                                <a:gd name="connsiteX6" fmla="*/ 61946 w 61945"/>
                                <a:gd name="connsiteY6" fmla="*/ 70167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0745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167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28" name="Freeform: Shape 5427">
                              <a:extLst>
                                <a:ext uri="{FF2B5EF4-FFF2-40B4-BE49-F238E27FC236}">
                                  <a16:creationId xmlns:a16="http://schemas.microsoft.com/office/drawing/2014/main" id="{7C2E8D23-8513-44F5-163E-8F3A63A143F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346936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3 h 81199"/>
                                <a:gd name="connsiteX5" fmla="*/ 12187 w 61945"/>
                                <a:gd name="connsiteY5" fmla="*/ 40456 h 81199"/>
                                <a:gd name="connsiteX6" fmla="*/ 61946 w 61945"/>
                                <a:gd name="connsiteY6" fmla="*/ 70166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166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29" name="Freeform: Shape 5428">
                              <a:extLst>
                                <a:ext uri="{FF2B5EF4-FFF2-40B4-BE49-F238E27FC236}">
                                  <a16:creationId xmlns:a16="http://schemas.microsoft.com/office/drawing/2014/main" id="{8D594132-D981-50A2-C6EF-B68D056DED5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428135"/>
                              <a:ext cx="61945" cy="81127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128 h 81127"/>
                                <a:gd name="connsiteX1" fmla="*/ 0 w 61945"/>
                                <a:gd name="connsiteY1" fmla="*/ 44350 h 81127"/>
                                <a:gd name="connsiteX2" fmla="*/ 0 w 61945"/>
                                <a:gd name="connsiteY2" fmla="*/ 36706 h 81127"/>
                                <a:gd name="connsiteX3" fmla="*/ 61946 w 61945"/>
                                <a:gd name="connsiteY3" fmla="*/ 0 h 81127"/>
                                <a:gd name="connsiteX4" fmla="*/ 61946 w 61945"/>
                                <a:gd name="connsiteY4" fmla="*/ 10961 h 81127"/>
                                <a:gd name="connsiteX5" fmla="*/ 12187 w 61945"/>
                                <a:gd name="connsiteY5" fmla="*/ 40672 h 81127"/>
                                <a:gd name="connsiteX6" fmla="*/ 61946 w 61945"/>
                                <a:gd name="connsiteY6" fmla="*/ 70383 h 81127"/>
                                <a:gd name="connsiteX7" fmla="*/ 61946 w 61945"/>
                                <a:gd name="connsiteY7" fmla="*/ 81128 h 811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27">
                                  <a:moveTo>
                                    <a:pt x="61946" y="81128"/>
                                  </a:moveTo>
                                  <a:lnTo>
                                    <a:pt x="0" y="44350"/>
                                  </a:lnTo>
                                  <a:lnTo>
                                    <a:pt x="0" y="3670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0961"/>
                                  </a:lnTo>
                                  <a:lnTo>
                                    <a:pt x="12187" y="40672"/>
                                  </a:lnTo>
                                  <a:lnTo>
                                    <a:pt x="61946" y="70383"/>
                                  </a:lnTo>
                                  <a:lnTo>
                                    <a:pt x="61946" y="8112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30" name="Freeform: Shape 5429">
                              <a:extLst>
                                <a:ext uri="{FF2B5EF4-FFF2-40B4-BE49-F238E27FC236}">
                                  <a16:creationId xmlns:a16="http://schemas.microsoft.com/office/drawing/2014/main" id="{503FA104-FB66-A80D-B2FF-699B2E5EDD0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509263"/>
                              <a:ext cx="61945" cy="81488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88 h 81488"/>
                                <a:gd name="connsiteX1" fmla="*/ 0 w 61945"/>
                                <a:gd name="connsiteY1" fmla="*/ 44711 h 81488"/>
                                <a:gd name="connsiteX2" fmla="*/ 0 w 61945"/>
                                <a:gd name="connsiteY2" fmla="*/ 37066 h 81488"/>
                                <a:gd name="connsiteX3" fmla="*/ 61946 w 61945"/>
                                <a:gd name="connsiteY3" fmla="*/ 0 h 81488"/>
                                <a:gd name="connsiteX4" fmla="*/ 61946 w 61945"/>
                                <a:gd name="connsiteY4" fmla="*/ 11033 h 81488"/>
                                <a:gd name="connsiteX5" fmla="*/ 12187 w 61945"/>
                                <a:gd name="connsiteY5" fmla="*/ 40744 h 81488"/>
                                <a:gd name="connsiteX6" fmla="*/ 61946 w 61945"/>
                                <a:gd name="connsiteY6" fmla="*/ 70455 h 81488"/>
                                <a:gd name="connsiteX7" fmla="*/ 61946 w 61945"/>
                                <a:gd name="connsiteY7" fmla="*/ 81488 h 8148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88">
                                  <a:moveTo>
                                    <a:pt x="61946" y="81488"/>
                                  </a:moveTo>
                                  <a:lnTo>
                                    <a:pt x="0" y="44711"/>
                                  </a:lnTo>
                                  <a:lnTo>
                                    <a:pt x="0" y="3706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455"/>
                                  </a:lnTo>
                                  <a:lnTo>
                                    <a:pt x="61946" y="8148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31" name="Freeform: Shape 5430">
                              <a:extLst>
                                <a:ext uri="{FF2B5EF4-FFF2-40B4-BE49-F238E27FC236}">
                                  <a16:creationId xmlns:a16="http://schemas.microsoft.com/office/drawing/2014/main" id="{0C0CFEF8-D67B-E7CB-0233-EA2A308C061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590751"/>
                              <a:ext cx="61945" cy="81127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128 h 81127"/>
                                <a:gd name="connsiteX1" fmla="*/ 0 w 61945"/>
                                <a:gd name="connsiteY1" fmla="*/ 44350 h 81127"/>
                                <a:gd name="connsiteX2" fmla="*/ 0 w 61945"/>
                                <a:gd name="connsiteY2" fmla="*/ 36706 h 81127"/>
                                <a:gd name="connsiteX3" fmla="*/ 61946 w 61945"/>
                                <a:gd name="connsiteY3" fmla="*/ 0 h 81127"/>
                                <a:gd name="connsiteX4" fmla="*/ 61946 w 61945"/>
                                <a:gd name="connsiteY4" fmla="*/ 11033 h 81127"/>
                                <a:gd name="connsiteX5" fmla="*/ 12187 w 61945"/>
                                <a:gd name="connsiteY5" fmla="*/ 40383 h 81127"/>
                                <a:gd name="connsiteX6" fmla="*/ 61946 w 61945"/>
                                <a:gd name="connsiteY6" fmla="*/ 70094 h 81127"/>
                                <a:gd name="connsiteX7" fmla="*/ 61946 w 61945"/>
                                <a:gd name="connsiteY7" fmla="*/ 81128 h 811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27">
                                  <a:moveTo>
                                    <a:pt x="61946" y="81128"/>
                                  </a:moveTo>
                                  <a:lnTo>
                                    <a:pt x="0" y="44350"/>
                                  </a:lnTo>
                                  <a:lnTo>
                                    <a:pt x="0" y="3670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383"/>
                                  </a:lnTo>
                                  <a:lnTo>
                                    <a:pt x="61946" y="70094"/>
                                  </a:lnTo>
                                  <a:lnTo>
                                    <a:pt x="61946" y="8112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32" name="Freeform: Shape 5431">
                              <a:extLst>
                                <a:ext uri="{FF2B5EF4-FFF2-40B4-BE49-F238E27FC236}">
                                  <a16:creationId xmlns:a16="http://schemas.microsoft.com/office/drawing/2014/main" id="{072D91B5-AE06-4B46-A274-CB15478C4C6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671879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3 h 81199"/>
                                <a:gd name="connsiteX5" fmla="*/ 12187 w 61945"/>
                                <a:gd name="connsiteY5" fmla="*/ 40744 h 81199"/>
                                <a:gd name="connsiteX6" fmla="*/ 61946 w 61945"/>
                                <a:gd name="connsiteY6" fmla="*/ 70166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166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</p:grpSp>
                      <p:grpSp>
                        <p:nvGrpSpPr>
                          <p:cNvPr id="5416" name="Graphic 2">
                            <a:extLst>
                              <a:ext uri="{FF2B5EF4-FFF2-40B4-BE49-F238E27FC236}">
                                <a16:creationId xmlns:a16="http://schemas.microsoft.com/office/drawing/2014/main" id="{B8AA5FDD-F610-D6B9-6825-F27794F5900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24661" y="2753079"/>
                            <a:ext cx="61945" cy="650175"/>
                            <a:chOff x="2924661" y="2753079"/>
                            <a:chExt cx="61945" cy="650175"/>
                          </a:xfrm>
                          <a:solidFill>
                            <a:srgbClr val="C29E75"/>
                          </a:solidFill>
                        </p:grpSpPr>
                        <p:sp>
                          <p:nvSpPr>
                            <p:cNvPr id="5417" name="Freeform: Shape 5416">
                              <a:extLst>
                                <a:ext uri="{FF2B5EF4-FFF2-40B4-BE49-F238E27FC236}">
                                  <a16:creationId xmlns:a16="http://schemas.microsoft.com/office/drawing/2014/main" id="{ADAB3AB8-B17F-E58E-E0C4-1F92E6AFBAF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753079"/>
                              <a:ext cx="61945" cy="81416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16 h 81416"/>
                                <a:gd name="connsiteX1" fmla="*/ 0 w 61945"/>
                                <a:gd name="connsiteY1" fmla="*/ 44638 h 81416"/>
                                <a:gd name="connsiteX2" fmla="*/ 0 w 61945"/>
                                <a:gd name="connsiteY2" fmla="*/ 37066 h 81416"/>
                                <a:gd name="connsiteX3" fmla="*/ 61946 w 61945"/>
                                <a:gd name="connsiteY3" fmla="*/ 0 h 81416"/>
                                <a:gd name="connsiteX4" fmla="*/ 61946 w 61945"/>
                                <a:gd name="connsiteY4" fmla="*/ 11033 h 81416"/>
                                <a:gd name="connsiteX5" fmla="*/ 12187 w 61945"/>
                                <a:gd name="connsiteY5" fmla="*/ 40672 h 81416"/>
                                <a:gd name="connsiteX6" fmla="*/ 61946 w 61945"/>
                                <a:gd name="connsiteY6" fmla="*/ 70383 h 81416"/>
                                <a:gd name="connsiteX7" fmla="*/ 61946 w 61945"/>
                                <a:gd name="connsiteY7" fmla="*/ 81416 h 8141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16">
                                  <a:moveTo>
                                    <a:pt x="61946" y="81416"/>
                                  </a:moveTo>
                                  <a:lnTo>
                                    <a:pt x="0" y="44638"/>
                                  </a:lnTo>
                                  <a:lnTo>
                                    <a:pt x="0" y="3706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672"/>
                                  </a:lnTo>
                                  <a:lnTo>
                                    <a:pt x="61946" y="70383"/>
                                  </a:lnTo>
                                  <a:lnTo>
                                    <a:pt x="61946" y="81416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18" name="Freeform: Shape 5417">
                              <a:extLst>
                                <a:ext uri="{FF2B5EF4-FFF2-40B4-BE49-F238E27FC236}">
                                  <a16:creationId xmlns:a16="http://schemas.microsoft.com/office/drawing/2014/main" id="{BB2F6847-A078-8D60-C88C-02155671721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834495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0745 h 81199"/>
                                <a:gd name="connsiteX5" fmla="*/ 12187 w 61945"/>
                                <a:gd name="connsiteY5" fmla="*/ 40456 h 81199"/>
                                <a:gd name="connsiteX6" fmla="*/ 61946 w 61945"/>
                                <a:gd name="connsiteY6" fmla="*/ 70167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0745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167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19" name="Freeform: Shape 5418">
                              <a:extLst>
                                <a:ext uri="{FF2B5EF4-FFF2-40B4-BE49-F238E27FC236}">
                                  <a16:creationId xmlns:a16="http://schemas.microsoft.com/office/drawing/2014/main" id="{5DEE7ACD-6CA2-FD70-9872-2856F5950D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915695"/>
                              <a:ext cx="61945" cy="81127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128 h 81127"/>
                                <a:gd name="connsiteX1" fmla="*/ 0 w 61945"/>
                                <a:gd name="connsiteY1" fmla="*/ 44422 h 81127"/>
                                <a:gd name="connsiteX2" fmla="*/ 0 w 61945"/>
                                <a:gd name="connsiteY2" fmla="*/ 36778 h 81127"/>
                                <a:gd name="connsiteX3" fmla="*/ 61946 w 61945"/>
                                <a:gd name="connsiteY3" fmla="*/ 0 h 81127"/>
                                <a:gd name="connsiteX4" fmla="*/ 61946 w 61945"/>
                                <a:gd name="connsiteY4" fmla="*/ 11033 h 81127"/>
                                <a:gd name="connsiteX5" fmla="*/ 12187 w 61945"/>
                                <a:gd name="connsiteY5" fmla="*/ 40744 h 81127"/>
                                <a:gd name="connsiteX6" fmla="*/ 61946 w 61945"/>
                                <a:gd name="connsiteY6" fmla="*/ 70094 h 81127"/>
                                <a:gd name="connsiteX7" fmla="*/ 61946 w 61945"/>
                                <a:gd name="connsiteY7" fmla="*/ 81128 h 811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27">
                                  <a:moveTo>
                                    <a:pt x="61946" y="81128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094"/>
                                  </a:lnTo>
                                  <a:lnTo>
                                    <a:pt x="61946" y="8112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20" name="Freeform: Shape 5419">
                              <a:extLst>
                                <a:ext uri="{FF2B5EF4-FFF2-40B4-BE49-F238E27FC236}">
                                  <a16:creationId xmlns:a16="http://schemas.microsoft.com/office/drawing/2014/main" id="{FFC3660D-3AB4-F19B-D4B6-0E7F65DFEBB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2996823"/>
                              <a:ext cx="61945" cy="81488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88 h 81488"/>
                                <a:gd name="connsiteX1" fmla="*/ 0 w 61945"/>
                                <a:gd name="connsiteY1" fmla="*/ 44422 h 81488"/>
                                <a:gd name="connsiteX2" fmla="*/ 0 w 61945"/>
                                <a:gd name="connsiteY2" fmla="*/ 36778 h 81488"/>
                                <a:gd name="connsiteX3" fmla="*/ 61946 w 61945"/>
                                <a:gd name="connsiteY3" fmla="*/ 0 h 81488"/>
                                <a:gd name="connsiteX4" fmla="*/ 61946 w 61945"/>
                                <a:gd name="connsiteY4" fmla="*/ 11033 h 81488"/>
                                <a:gd name="connsiteX5" fmla="*/ 12187 w 61945"/>
                                <a:gd name="connsiteY5" fmla="*/ 40744 h 81488"/>
                                <a:gd name="connsiteX6" fmla="*/ 61946 w 61945"/>
                                <a:gd name="connsiteY6" fmla="*/ 70455 h 81488"/>
                                <a:gd name="connsiteX7" fmla="*/ 61946 w 61945"/>
                                <a:gd name="connsiteY7" fmla="*/ 81488 h 8148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88">
                                  <a:moveTo>
                                    <a:pt x="61946" y="81488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455"/>
                                  </a:lnTo>
                                  <a:lnTo>
                                    <a:pt x="61946" y="8148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21" name="Freeform: Shape 5420">
                              <a:extLst>
                                <a:ext uri="{FF2B5EF4-FFF2-40B4-BE49-F238E27FC236}">
                                  <a16:creationId xmlns:a16="http://schemas.microsoft.com/office/drawing/2014/main" id="{33F58BE7-30B3-60A2-C7F0-482CC59B662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078311"/>
                              <a:ext cx="61945" cy="81127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128 h 81127"/>
                                <a:gd name="connsiteX1" fmla="*/ 0 w 61945"/>
                                <a:gd name="connsiteY1" fmla="*/ 44422 h 81127"/>
                                <a:gd name="connsiteX2" fmla="*/ 0 w 61945"/>
                                <a:gd name="connsiteY2" fmla="*/ 36778 h 81127"/>
                                <a:gd name="connsiteX3" fmla="*/ 61946 w 61945"/>
                                <a:gd name="connsiteY3" fmla="*/ 0 h 81127"/>
                                <a:gd name="connsiteX4" fmla="*/ 61946 w 61945"/>
                                <a:gd name="connsiteY4" fmla="*/ 10745 h 81127"/>
                                <a:gd name="connsiteX5" fmla="*/ 12187 w 61945"/>
                                <a:gd name="connsiteY5" fmla="*/ 40456 h 81127"/>
                                <a:gd name="connsiteX6" fmla="*/ 61946 w 61945"/>
                                <a:gd name="connsiteY6" fmla="*/ 70167 h 81127"/>
                                <a:gd name="connsiteX7" fmla="*/ 61946 w 61945"/>
                                <a:gd name="connsiteY7" fmla="*/ 81128 h 811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27">
                                  <a:moveTo>
                                    <a:pt x="61946" y="81128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0745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167"/>
                                  </a:lnTo>
                                  <a:lnTo>
                                    <a:pt x="61946" y="8112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22" name="Freeform: Shape 5421">
                              <a:extLst>
                                <a:ext uri="{FF2B5EF4-FFF2-40B4-BE49-F238E27FC236}">
                                  <a16:creationId xmlns:a16="http://schemas.microsoft.com/office/drawing/2014/main" id="{E5DBA1A7-2FC8-8BF3-006D-38F2825F308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159439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3 h 81199"/>
                                <a:gd name="connsiteX5" fmla="*/ 12187 w 61945"/>
                                <a:gd name="connsiteY5" fmla="*/ 40744 h 81199"/>
                                <a:gd name="connsiteX6" fmla="*/ 61946 w 61945"/>
                                <a:gd name="connsiteY6" fmla="*/ 70167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167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23" name="Freeform: Shape 5422">
                              <a:extLst>
                                <a:ext uri="{FF2B5EF4-FFF2-40B4-BE49-F238E27FC236}">
                                  <a16:creationId xmlns:a16="http://schemas.microsoft.com/office/drawing/2014/main" id="{A6A5C812-07C5-5B8C-292B-05948174731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240639"/>
                              <a:ext cx="61945" cy="81127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128 h 81127"/>
                                <a:gd name="connsiteX1" fmla="*/ 0 w 61945"/>
                                <a:gd name="connsiteY1" fmla="*/ 44350 h 81127"/>
                                <a:gd name="connsiteX2" fmla="*/ 0 w 61945"/>
                                <a:gd name="connsiteY2" fmla="*/ 36778 h 81127"/>
                                <a:gd name="connsiteX3" fmla="*/ 61946 w 61945"/>
                                <a:gd name="connsiteY3" fmla="*/ 0 h 81127"/>
                                <a:gd name="connsiteX4" fmla="*/ 61946 w 61945"/>
                                <a:gd name="connsiteY4" fmla="*/ 11033 h 81127"/>
                                <a:gd name="connsiteX5" fmla="*/ 12187 w 61945"/>
                                <a:gd name="connsiteY5" fmla="*/ 40672 h 81127"/>
                                <a:gd name="connsiteX6" fmla="*/ 61946 w 61945"/>
                                <a:gd name="connsiteY6" fmla="*/ 70383 h 81127"/>
                                <a:gd name="connsiteX7" fmla="*/ 61946 w 61945"/>
                                <a:gd name="connsiteY7" fmla="*/ 81128 h 811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27">
                                  <a:moveTo>
                                    <a:pt x="61946" y="81128"/>
                                  </a:moveTo>
                                  <a:lnTo>
                                    <a:pt x="0" y="44350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672"/>
                                  </a:lnTo>
                                  <a:lnTo>
                                    <a:pt x="61946" y="70383"/>
                                  </a:lnTo>
                                  <a:lnTo>
                                    <a:pt x="61946" y="8112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24" name="Freeform: Shape 5423">
                              <a:extLst>
                                <a:ext uri="{FF2B5EF4-FFF2-40B4-BE49-F238E27FC236}">
                                  <a16:creationId xmlns:a16="http://schemas.microsoft.com/office/drawing/2014/main" id="{4510F867-3329-0C37-4CE9-AA7958DBE32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321767"/>
                              <a:ext cx="61945" cy="81488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88 h 81488"/>
                                <a:gd name="connsiteX1" fmla="*/ 0 w 61945"/>
                                <a:gd name="connsiteY1" fmla="*/ 44710 h 81488"/>
                                <a:gd name="connsiteX2" fmla="*/ 0 w 61945"/>
                                <a:gd name="connsiteY2" fmla="*/ 37066 h 81488"/>
                                <a:gd name="connsiteX3" fmla="*/ 61946 w 61945"/>
                                <a:gd name="connsiteY3" fmla="*/ 0 h 81488"/>
                                <a:gd name="connsiteX4" fmla="*/ 61946 w 61945"/>
                                <a:gd name="connsiteY4" fmla="*/ 11033 h 81488"/>
                                <a:gd name="connsiteX5" fmla="*/ 12187 w 61945"/>
                                <a:gd name="connsiteY5" fmla="*/ 40744 h 81488"/>
                                <a:gd name="connsiteX6" fmla="*/ 61946 w 61945"/>
                                <a:gd name="connsiteY6" fmla="*/ 70455 h 81488"/>
                                <a:gd name="connsiteX7" fmla="*/ 61946 w 61945"/>
                                <a:gd name="connsiteY7" fmla="*/ 81488 h 8148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88">
                                  <a:moveTo>
                                    <a:pt x="61946" y="81488"/>
                                  </a:moveTo>
                                  <a:lnTo>
                                    <a:pt x="0" y="44710"/>
                                  </a:lnTo>
                                  <a:lnTo>
                                    <a:pt x="0" y="3706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455"/>
                                  </a:lnTo>
                                  <a:lnTo>
                                    <a:pt x="61946" y="8148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</p:grpSp>
                    </p:grpSp>
                    <p:grpSp>
                      <p:nvGrpSpPr>
                        <p:cNvPr id="5383" name="Graphic 2">
                          <a:extLst>
                            <a:ext uri="{FF2B5EF4-FFF2-40B4-BE49-F238E27FC236}">
                              <a16:creationId xmlns:a16="http://schemas.microsoft.com/office/drawing/2014/main" id="{4F8BBA1A-773E-62AF-7ECD-999744032B7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24661" y="3403255"/>
                          <a:ext cx="61945" cy="1300063"/>
                          <a:chOff x="2924661" y="3403255"/>
                          <a:chExt cx="61945" cy="1300063"/>
                        </a:xfrm>
                        <a:solidFill>
                          <a:srgbClr val="C29E75"/>
                        </a:solidFill>
                      </p:grpSpPr>
                      <p:grpSp>
                        <p:nvGrpSpPr>
                          <p:cNvPr id="5397" name="Graphic 2">
                            <a:extLst>
                              <a:ext uri="{FF2B5EF4-FFF2-40B4-BE49-F238E27FC236}">
                                <a16:creationId xmlns:a16="http://schemas.microsoft.com/office/drawing/2014/main" id="{7BA2A6EE-DE2F-DA95-AF41-E2BBCFB2EF4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24661" y="3403255"/>
                            <a:ext cx="61945" cy="649887"/>
                            <a:chOff x="2924661" y="3403255"/>
                            <a:chExt cx="61945" cy="649887"/>
                          </a:xfrm>
                          <a:solidFill>
                            <a:srgbClr val="C29E75"/>
                          </a:solidFill>
                        </p:grpSpPr>
                        <p:sp>
                          <p:nvSpPr>
                            <p:cNvPr id="5407" name="Freeform: Shape 5406">
                              <a:extLst>
                                <a:ext uri="{FF2B5EF4-FFF2-40B4-BE49-F238E27FC236}">
                                  <a16:creationId xmlns:a16="http://schemas.microsoft.com/office/drawing/2014/main" id="{6265B66D-1CAA-E2CB-325B-80389CEB407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403255"/>
                              <a:ext cx="61945" cy="81127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128 h 81127"/>
                                <a:gd name="connsiteX1" fmla="*/ 0 w 61945"/>
                                <a:gd name="connsiteY1" fmla="*/ 44422 h 81127"/>
                                <a:gd name="connsiteX2" fmla="*/ 0 w 61945"/>
                                <a:gd name="connsiteY2" fmla="*/ 36778 h 81127"/>
                                <a:gd name="connsiteX3" fmla="*/ 61946 w 61945"/>
                                <a:gd name="connsiteY3" fmla="*/ 0 h 81127"/>
                                <a:gd name="connsiteX4" fmla="*/ 61946 w 61945"/>
                                <a:gd name="connsiteY4" fmla="*/ 11033 h 81127"/>
                                <a:gd name="connsiteX5" fmla="*/ 12187 w 61945"/>
                                <a:gd name="connsiteY5" fmla="*/ 40456 h 81127"/>
                                <a:gd name="connsiteX6" fmla="*/ 61946 w 61945"/>
                                <a:gd name="connsiteY6" fmla="*/ 70094 h 81127"/>
                                <a:gd name="connsiteX7" fmla="*/ 61946 w 61945"/>
                                <a:gd name="connsiteY7" fmla="*/ 81128 h 811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27">
                                  <a:moveTo>
                                    <a:pt x="61946" y="81128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094"/>
                                  </a:lnTo>
                                  <a:lnTo>
                                    <a:pt x="61946" y="8112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08" name="Freeform: Shape 5407">
                              <a:extLst>
                                <a:ext uri="{FF2B5EF4-FFF2-40B4-BE49-F238E27FC236}">
                                  <a16:creationId xmlns:a16="http://schemas.microsoft.com/office/drawing/2014/main" id="{0B25FC7A-7265-A8F8-ED69-5A6FD2E429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484383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3 h 81199"/>
                                <a:gd name="connsiteX5" fmla="*/ 12187 w 61945"/>
                                <a:gd name="connsiteY5" fmla="*/ 40744 h 81199"/>
                                <a:gd name="connsiteX6" fmla="*/ 61946 w 61945"/>
                                <a:gd name="connsiteY6" fmla="*/ 70455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455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09" name="Freeform: Shape 5408">
                              <a:extLst>
                                <a:ext uri="{FF2B5EF4-FFF2-40B4-BE49-F238E27FC236}">
                                  <a16:creationId xmlns:a16="http://schemas.microsoft.com/office/drawing/2014/main" id="{3BBC2B23-A5F1-616F-2284-BD749E42FB2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565583"/>
                              <a:ext cx="61945" cy="81416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16 h 81416"/>
                                <a:gd name="connsiteX1" fmla="*/ 0 w 61945"/>
                                <a:gd name="connsiteY1" fmla="*/ 44422 h 81416"/>
                                <a:gd name="connsiteX2" fmla="*/ 0 w 61945"/>
                                <a:gd name="connsiteY2" fmla="*/ 37066 h 81416"/>
                                <a:gd name="connsiteX3" fmla="*/ 61946 w 61945"/>
                                <a:gd name="connsiteY3" fmla="*/ 0 h 81416"/>
                                <a:gd name="connsiteX4" fmla="*/ 61946 w 61945"/>
                                <a:gd name="connsiteY4" fmla="*/ 11033 h 81416"/>
                                <a:gd name="connsiteX5" fmla="*/ 12187 w 61945"/>
                                <a:gd name="connsiteY5" fmla="*/ 40744 h 81416"/>
                                <a:gd name="connsiteX6" fmla="*/ 61946 w 61945"/>
                                <a:gd name="connsiteY6" fmla="*/ 70455 h 81416"/>
                                <a:gd name="connsiteX7" fmla="*/ 61946 w 61945"/>
                                <a:gd name="connsiteY7" fmla="*/ 81416 h 8141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16">
                                  <a:moveTo>
                                    <a:pt x="61946" y="81416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706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455"/>
                                  </a:lnTo>
                                  <a:lnTo>
                                    <a:pt x="61946" y="81416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10" name="Freeform: Shape 5409">
                              <a:extLst>
                                <a:ext uri="{FF2B5EF4-FFF2-40B4-BE49-F238E27FC236}">
                                  <a16:creationId xmlns:a16="http://schemas.microsoft.com/office/drawing/2014/main" id="{159A3B1D-225A-A284-9354-6A4D3B53A75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646999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0745 h 81199"/>
                                <a:gd name="connsiteX5" fmla="*/ 12187 w 61945"/>
                                <a:gd name="connsiteY5" fmla="*/ 40456 h 81199"/>
                                <a:gd name="connsiteX6" fmla="*/ 61946 w 61945"/>
                                <a:gd name="connsiteY6" fmla="*/ 70167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0745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167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11" name="Freeform: Shape 5410">
                              <a:extLst>
                                <a:ext uri="{FF2B5EF4-FFF2-40B4-BE49-F238E27FC236}">
                                  <a16:creationId xmlns:a16="http://schemas.microsoft.com/office/drawing/2014/main" id="{03313DD7-5B99-4B43-A068-16466F2435B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728199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4 h 81199"/>
                                <a:gd name="connsiteX5" fmla="*/ 12187 w 61945"/>
                                <a:gd name="connsiteY5" fmla="*/ 40744 h 81199"/>
                                <a:gd name="connsiteX6" fmla="*/ 61946 w 61945"/>
                                <a:gd name="connsiteY6" fmla="*/ 70166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166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12" name="Freeform: Shape 5411">
                              <a:extLst>
                                <a:ext uri="{FF2B5EF4-FFF2-40B4-BE49-F238E27FC236}">
                                  <a16:creationId xmlns:a16="http://schemas.microsoft.com/office/drawing/2014/main" id="{872AB4B9-20E4-8402-7EE6-AE1DD0296A4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809399"/>
                              <a:ext cx="61945" cy="81416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16 h 81416"/>
                                <a:gd name="connsiteX1" fmla="*/ 0 w 61945"/>
                                <a:gd name="connsiteY1" fmla="*/ 44350 h 81416"/>
                                <a:gd name="connsiteX2" fmla="*/ 0 w 61945"/>
                                <a:gd name="connsiteY2" fmla="*/ 36706 h 81416"/>
                                <a:gd name="connsiteX3" fmla="*/ 61946 w 61945"/>
                                <a:gd name="connsiteY3" fmla="*/ 0 h 81416"/>
                                <a:gd name="connsiteX4" fmla="*/ 61946 w 61945"/>
                                <a:gd name="connsiteY4" fmla="*/ 11034 h 81416"/>
                                <a:gd name="connsiteX5" fmla="*/ 12187 w 61945"/>
                                <a:gd name="connsiteY5" fmla="*/ 40672 h 81416"/>
                                <a:gd name="connsiteX6" fmla="*/ 61946 w 61945"/>
                                <a:gd name="connsiteY6" fmla="*/ 70383 h 81416"/>
                                <a:gd name="connsiteX7" fmla="*/ 61946 w 61945"/>
                                <a:gd name="connsiteY7" fmla="*/ 81416 h 8141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16">
                                  <a:moveTo>
                                    <a:pt x="61946" y="81416"/>
                                  </a:moveTo>
                                  <a:lnTo>
                                    <a:pt x="0" y="44350"/>
                                  </a:lnTo>
                                  <a:lnTo>
                                    <a:pt x="0" y="3670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672"/>
                                  </a:lnTo>
                                  <a:lnTo>
                                    <a:pt x="61946" y="70383"/>
                                  </a:lnTo>
                                  <a:lnTo>
                                    <a:pt x="61946" y="81416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13" name="Freeform: Shape 5412">
                              <a:extLst>
                                <a:ext uri="{FF2B5EF4-FFF2-40B4-BE49-F238E27FC236}">
                                  <a16:creationId xmlns:a16="http://schemas.microsoft.com/office/drawing/2014/main" id="{77D68249-A6E8-2585-6A0F-6BBEBE37DCF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890815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0745 h 81199"/>
                                <a:gd name="connsiteX5" fmla="*/ 12187 w 61945"/>
                                <a:gd name="connsiteY5" fmla="*/ 40456 h 81199"/>
                                <a:gd name="connsiteX6" fmla="*/ 61946 w 61945"/>
                                <a:gd name="connsiteY6" fmla="*/ 70167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0745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167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14" name="Freeform: Shape 5413">
                              <a:extLst>
                                <a:ext uri="{FF2B5EF4-FFF2-40B4-BE49-F238E27FC236}">
                                  <a16:creationId xmlns:a16="http://schemas.microsoft.com/office/drawing/2014/main" id="{04FEDC1A-AB45-C1CA-D656-347ABA9902B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3972015"/>
                              <a:ext cx="61945" cy="81127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128 h 81127"/>
                                <a:gd name="connsiteX1" fmla="*/ 0 w 61945"/>
                                <a:gd name="connsiteY1" fmla="*/ 44350 h 81127"/>
                                <a:gd name="connsiteX2" fmla="*/ 0 w 61945"/>
                                <a:gd name="connsiteY2" fmla="*/ 36778 h 81127"/>
                                <a:gd name="connsiteX3" fmla="*/ 61946 w 61945"/>
                                <a:gd name="connsiteY3" fmla="*/ 0 h 81127"/>
                                <a:gd name="connsiteX4" fmla="*/ 61946 w 61945"/>
                                <a:gd name="connsiteY4" fmla="*/ 11034 h 81127"/>
                                <a:gd name="connsiteX5" fmla="*/ 12187 w 61945"/>
                                <a:gd name="connsiteY5" fmla="*/ 40456 h 81127"/>
                                <a:gd name="connsiteX6" fmla="*/ 61946 w 61945"/>
                                <a:gd name="connsiteY6" fmla="*/ 70095 h 81127"/>
                                <a:gd name="connsiteX7" fmla="*/ 61946 w 61945"/>
                                <a:gd name="connsiteY7" fmla="*/ 81128 h 811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27">
                                  <a:moveTo>
                                    <a:pt x="61946" y="81128"/>
                                  </a:moveTo>
                                  <a:lnTo>
                                    <a:pt x="0" y="44350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095"/>
                                  </a:lnTo>
                                  <a:lnTo>
                                    <a:pt x="61946" y="8112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</p:grpSp>
                      <p:grpSp>
                        <p:nvGrpSpPr>
                          <p:cNvPr id="5398" name="Graphic 2">
                            <a:extLst>
                              <a:ext uri="{FF2B5EF4-FFF2-40B4-BE49-F238E27FC236}">
                                <a16:creationId xmlns:a16="http://schemas.microsoft.com/office/drawing/2014/main" id="{AA7DE2E5-6451-5EDC-304F-5FDE94B89AD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24661" y="4053142"/>
                            <a:ext cx="61945" cy="650176"/>
                            <a:chOff x="2924661" y="4053142"/>
                            <a:chExt cx="61945" cy="650176"/>
                          </a:xfrm>
                          <a:solidFill>
                            <a:srgbClr val="C29E75"/>
                          </a:solidFill>
                        </p:grpSpPr>
                        <p:sp>
                          <p:nvSpPr>
                            <p:cNvPr id="5399" name="Freeform: Shape 5398">
                              <a:extLst>
                                <a:ext uri="{FF2B5EF4-FFF2-40B4-BE49-F238E27FC236}">
                                  <a16:creationId xmlns:a16="http://schemas.microsoft.com/office/drawing/2014/main" id="{5F0B5AB1-7BE6-8EE8-C52F-8D112765158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053142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4 h 81199"/>
                                <a:gd name="connsiteX5" fmla="*/ 12187 w 61945"/>
                                <a:gd name="connsiteY5" fmla="*/ 40744 h 81199"/>
                                <a:gd name="connsiteX6" fmla="*/ 61946 w 61945"/>
                                <a:gd name="connsiteY6" fmla="*/ 70455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455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00" name="Freeform: Shape 5399">
                              <a:extLst>
                                <a:ext uri="{FF2B5EF4-FFF2-40B4-BE49-F238E27FC236}">
                                  <a16:creationId xmlns:a16="http://schemas.microsoft.com/office/drawing/2014/main" id="{5269A8D1-8A9C-FCC2-CDF3-9B6738FE6FD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134342"/>
                              <a:ext cx="61945" cy="81416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16 h 81416"/>
                                <a:gd name="connsiteX1" fmla="*/ 0 w 61945"/>
                                <a:gd name="connsiteY1" fmla="*/ 44711 h 81416"/>
                                <a:gd name="connsiteX2" fmla="*/ 0 w 61945"/>
                                <a:gd name="connsiteY2" fmla="*/ 37066 h 81416"/>
                                <a:gd name="connsiteX3" fmla="*/ 61946 w 61945"/>
                                <a:gd name="connsiteY3" fmla="*/ 0 h 81416"/>
                                <a:gd name="connsiteX4" fmla="*/ 61946 w 61945"/>
                                <a:gd name="connsiteY4" fmla="*/ 11034 h 81416"/>
                                <a:gd name="connsiteX5" fmla="*/ 12187 w 61945"/>
                                <a:gd name="connsiteY5" fmla="*/ 40744 h 81416"/>
                                <a:gd name="connsiteX6" fmla="*/ 61946 w 61945"/>
                                <a:gd name="connsiteY6" fmla="*/ 70383 h 81416"/>
                                <a:gd name="connsiteX7" fmla="*/ 61946 w 61945"/>
                                <a:gd name="connsiteY7" fmla="*/ 81416 h 8141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16">
                                  <a:moveTo>
                                    <a:pt x="61946" y="81416"/>
                                  </a:moveTo>
                                  <a:lnTo>
                                    <a:pt x="0" y="44711"/>
                                  </a:lnTo>
                                  <a:lnTo>
                                    <a:pt x="0" y="3706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383"/>
                                  </a:lnTo>
                                  <a:lnTo>
                                    <a:pt x="61946" y="81416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01" name="Freeform: Shape 5400">
                              <a:extLst>
                                <a:ext uri="{FF2B5EF4-FFF2-40B4-BE49-F238E27FC236}">
                                  <a16:creationId xmlns:a16="http://schemas.microsoft.com/office/drawing/2014/main" id="{32DAD2F5-A1BC-9451-78F9-D1ED41F7FBD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215758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4 h 81199"/>
                                <a:gd name="connsiteX5" fmla="*/ 12187 w 61945"/>
                                <a:gd name="connsiteY5" fmla="*/ 40456 h 81199"/>
                                <a:gd name="connsiteX6" fmla="*/ 61946 w 61945"/>
                                <a:gd name="connsiteY6" fmla="*/ 70167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167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02" name="Freeform: Shape 5401">
                              <a:extLst>
                                <a:ext uri="{FF2B5EF4-FFF2-40B4-BE49-F238E27FC236}">
                                  <a16:creationId xmlns:a16="http://schemas.microsoft.com/office/drawing/2014/main" id="{2BCD333C-B2B5-16D4-F272-9A0BFBD950C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296958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4 h 81199"/>
                                <a:gd name="connsiteX5" fmla="*/ 12187 w 61945"/>
                                <a:gd name="connsiteY5" fmla="*/ 40744 h 81199"/>
                                <a:gd name="connsiteX6" fmla="*/ 61946 w 61945"/>
                                <a:gd name="connsiteY6" fmla="*/ 70167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167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03" name="Freeform: Shape 5402">
                              <a:extLst>
                                <a:ext uri="{FF2B5EF4-FFF2-40B4-BE49-F238E27FC236}">
                                  <a16:creationId xmlns:a16="http://schemas.microsoft.com/office/drawing/2014/main" id="{D269D3D2-9DE8-E262-C5AA-31D7BD43C6C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378158"/>
                              <a:ext cx="61945" cy="81416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16 h 81416"/>
                                <a:gd name="connsiteX1" fmla="*/ 0 w 61945"/>
                                <a:gd name="connsiteY1" fmla="*/ 44350 h 81416"/>
                                <a:gd name="connsiteX2" fmla="*/ 0 w 61945"/>
                                <a:gd name="connsiteY2" fmla="*/ 36994 h 81416"/>
                                <a:gd name="connsiteX3" fmla="*/ 61946 w 61945"/>
                                <a:gd name="connsiteY3" fmla="*/ 0 h 81416"/>
                                <a:gd name="connsiteX4" fmla="*/ 61946 w 61945"/>
                                <a:gd name="connsiteY4" fmla="*/ 10961 h 81416"/>
                                <a:gd name="connsiteX5" fmla="*/ 12187 w 61945"/>
                                <a:gd name="connsiteY5" fmla="*/ 40672 h 81416"/>
                                <a:gd name="connsiteX6" fmla="*/ 61946 w 61945"/>
                                <a:gd name="connsiteY6" fmla="*/ 70383 h 81416"/>
                                <a:gd name="connsiteX7" fmla="*/ 61946 w 61945"/>
                                <a:gd name="connsiteY7" fmla="*/ 81416 h 8141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16">
                                  <a:moveTo>
                                    <a:pt x="61946" y="81416"/>
                                  </a:moveTo>
                                  <a:lnTo>
                                    <a:pt x="0" y="44350"/>
                                  </a:lnTo>
                                  <a:lnTo>
                                    <a:pt x="0" y="36994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0961"/>
                                  </a:lnTo>
                                  <a:lnTo>
                                    <a:pt x="12187" y="40672"/>
                                  </a:lnTo>
                                  <a:lnTo>
                                    <a:pt x="61946" y="70383"/>
                                  </a:lnTo>
                                  <a:lnTo>
                                    <a:pt x="61946" y="81416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04" name="Freeform: Shape 5403">
                              <a:extLst>
                                <a:ext uri="{FF2B5EF4-FFF2-40B4-BE49-F238E27FC236}">
                                  <a16:creationId xmlns:a16="http://schemas.microsoft.com/office/drawing/2014/main" id="{725EB436-3000-1B8D-37D1-DAE2012B9C1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459574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350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0745 h 81199"/>
                                <a:gd name="connsiteX5" fmla="*/ 12187 w 61945"/>
                                <a:gd name="connsiteY5" fmla="*/ 40384 h 81199"/>
                                <a:gd name="connsiteX6" fmla="*/ 61946 w 61945"/>
                                <a:gd name="connsiteY6" fmla="*/ 70167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350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0745"/>
                                  </a:lnTo>
                                  <a:lnTo>
                                    <a:pt x="12187" y="40384"/>
                                  </a:lnTo>
                                  <a:lnTo>
                                    <a:pt x="61946" y="70167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05" name="Freeform: Shape 5404">
                              <a:extLst>
                                <a:ext uri="{FF2B5EF4-FFF2-40B4-BE49-F238E27FC236}">
                                  <a16:creationId xmlns:a16="http://schemas.microsoft.com/office/drawing/2014/main" id="{8116BA5A-9148-E859-68E3-2CA1130A203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540774"/>
                              <a:ext cx="61945" cy="81127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128 h 81127"/>
                                <a:gd name="connsiteX1" fmla="*/ 0 w 61945"/>
                                <a:gd name="connsiteY1" fmla="*/ 44350 h 81127"/>
                                <a:gd name="connsiteX2" fmla="*/ 0 w 61945"/>
                                <a:gd name="connsiteY2" fmla="*/ 36706 h 81127"/>
                                <a:gd name="connsiteX3" fmla="*/ 61946 w 61945"/>
                                <a:gd name="connsiteY3" fmla="*/ 0 h 81127"/>
                                <a:gd name="connsiteX4" fmla="*/ 61946 w 61945"/>
                                <a:gd name="connsiteY4" fmla="*/ 11034 h 81127"/>
                                <a:gd name="connsiteX5" fmla="*/ 12187 w 61945"/>
                                <a:gd name="connsiteY5" fmla="*/ 40384 h 81127"/>
                                <a:gd name="connsiteX6" fmla="*/ 61946 w 61945"/>
                                <a:gd name="connsiteY6" fmla="*/ 70095 h 81127"/>
                                <a:gd name="connsiteX7" fmla="*/ 61946 w 61945"/>
                                <a:gd name="connsiteY7" fmla="*/ 81128 h 811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27">
                                  <a:moveTo>
                                    <a:pt x="61946" y="81128"/>
                                  </a:moveTo>
                                  <a:lnTo>
                                    <a:pt x="0" y="44350"/>
                                  </a:lnTo>
                                  <a:lnTo>
                                    <a:pt x="0" y="3670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384"/>
                                  </a:lnTo>
                                  <a:lnTo>
                                    <a:pt x="61946" y="70095"/>
                                  </a:lnTo>
                                  <a:lnTo>
                                    <a:pt x="61946" y="8112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406" name="Freeform: Shape 5405">
                              <a:extLst>
                                <a:ext uri="{FF2B5EF4-FFF2-40B4-BE49-F238E27FC236}">
                                  <a16:creationId xmlns:a16="http://schemas.microsoft.com/office/drawing/2014/main" id="{1AEB4841-FD1A-BBA2-435E-4EAE87B865B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621902"/>
                              <a:ext cx="61945" cy="81416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17 h 81416"/>
                                <a:gd name="connsiteX1" fmla="*/ 0 w 61945"/>
                                <a:gd name="connsiteY1" fmla="*/ 44422 h 81416"/>
                                <a:gd name="connsiteX2" fmla="*/ 0 w 61945"/>
                                <a:gd name="connsiteY2" fmla="*/ 36778 h 81416"/>
                                <a:gd name="connsiteX3" fmla="*/ 61946 w 61945"/>
                                <a:gd name="connsiteY3" fmla="*/ 0 h 81416"/>
                                <a:gd name="connsiteX4" fmla="*/ 61946 w 61945"/>
                                <a:gd name="connsiteY4" fmla="*/ 11034 h 81416"/>
                                <a:gd name="connsiteX5" fmla="*/ 12187 w 61945"/>
                                <a:gd name="connsiteY5" fmla="*/ 40744 h 81416"/>
                                <a:gd name="connsiteX6" fmla="*/ 61946 w 61945"/>
                                <a:gd name="connsiteY6" fmla="*/ 70383 h 81416"/>
                                <a:gd name="connsiteX7" fmla="*/ 61946 w 61945"/>
                                <a:gd name="connsiteY7" fmla="*/ 81417 h 8141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16">
                                  <a:moveTo>
                                    <a:pt x="61946" y="81417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383"/>
                                  </a:lnTo>
                                  <a:lnTo>
                                    <a:pt x="61946" y="81417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</p:grpSp>
                    </p:grpSp>
                    <p:grpSp>
                      <p:nvGrpSpPr>
                        <p:cNvPr id="5384" name="Graphic 2">
                          <a:extLst>
                            <a:ext uri="{FF2B5EF4-FFF2-40B4-BE49-F238E27FC236}">
                              <a16:creationId xmlns:a16="http://schemas.microsoft.com/office/drawing/2014/main" id="{19D83540-C74E-D941-964F-FF3A041F477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24661" y="4703318"/>
                          <a:ext cx="61945" cy="812286"/>
                          <a:chOff x="2924661" y="4703318"/>
                          <a:chExt cx="61945" cy="812286"/>
                        </a:xfrm>
                        <a:solidFill>
                          <a:srgbClr val="C29E75"/>
                        </a:solidFill>
                      </p:grpSpPr>
                      <p:grpSp>
                        <p:nvGrpSpPr>
                          <p:cNvPr id="5385" name="Graphic 2">
                            <a:extLst>
                              <a:ext uri="{FF2B5EF4-FFF2-40B4-BE49-F238E27FC236}">
                                <a16:creationId xmlns:a16="http://schemas.microsoft.com/office/drawing/2014/main" id="{9C246A0F-17EB-0427-EA14-CC80BBB19C1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24661" y="4703318"/>
                            <a:ext cx="61945" cy="649959"/>
                            <a:chOff x="2924661" y="4703318"/>
                            <a:chExt cx="61945" cy="649959"/>
                          </a:xfrm>
                          <a:solidFill>
                            <a:srgbClr val="C29E75"/>
                          </a:solidFill>
                        </p:grpSpPr>
                        <p:sp>
                          <p:nvSpPr>
                            <p:cNvPr id="5389" name="Freeform: Shape 5388">
                              <a:extLst>
                                <a:ext uri="{FF2B5EF4-FFF2-40B4-BE49-F238E27FC236}">
                                  <a16:creationId xmlns:a16="http://schemas.microsoft.com/office/drawing/2014/main" id="{906DFB0A-DDA1-AA70-A39C-2A82F3358BB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703318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0745 h 81199"/>
                                <a:gd name="connsiteX5" fmla="*/ 12187 w 61945"/>
                                <a:gd name="connsiteY5" fmla="*/ 40456 h 81199"/>
                                <a:gd name="connsiteX6" fmla="*/ 61946 w 61945"/>
                                <a:gd name="connsiteY6" fmla="*/ 70166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0745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166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390" name="Freeform: Shape 5389">
                              <a:extLst>
                                <a:ext uri="{FF2B5EF4-FFF2-40B4-BE49-F238E27FC236}">
                                  <a16:creationId xmlns:a16="http://schemas.microsoft.com/office/drawing/2014/main" id="{7A1F8990-BDB6-ABD5-B569-8A73DA2E24E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784518"/>
                              <a:ext cx="61945" cy="81127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128 h 81127"/>
                                <a:gd name="connsiteX1" fmla="*/ 0 w 61945"/>
                                <a:gd name="connsiteY1" fmla="*/ 44422 h 81127"/>
                                <a:gd name="connsiteX2" fmla="*/ 0 w 61945"/>
                                <a:gd name="connsiteY2" fmla="*/ 36778 h 81127"/>
                                <a:gd name="connsiteX3" fmla="*/ 61946 w 61945"/>
                                <a:gd name="connsiteY3" fmla="*/ 0 h 81127"/>
                                <a:gd name="connsiteX4" fmla="*/ 61946 w 61945"/>
                                <a:gd name="connsiteY4" fmla="*/ 11034 h 81127"/>
                                <a:gd name="connsiteX5" fmla="*/ 12187 w 61945"/>
                                <a:gd name="connsiteY5" fmla="*/ 40456 h 81127"/>
                                <a:gd name="connsiteX6" fmla="*/ 61946 w 61945"/>
                                <a:gd name="connsiteY6" fmla="*/ 70167 h 81127"/>
                                <a:gd name="connsiteX7" fmla="*/ 61946 w 61945"/>
                                <a:gd name="connsiteY7" fmla="*/ 81128 h 811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27">
                                  <a:moveTo>
                                    <a:pt x="61946" y="81128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167"/>
                                  </a:lnTo>
                                  <a:lnTo>
                                    <a:pt x="61946" y="8112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391" name="Freeform: Shape 5390">
                              <a:extLst>
                                <a:ext uri="{FF2B5EF4-FFF2-40B4-BE49-F238E27FC236}">
                                  <a16:creationId xmlns:a16="http://schemas.microsoft.com/office/drawing/2014/main" id="{912CE665-BC02-1215-E124-55D9B25F63F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865646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4 h 81199"/>
                                <a:gd name="connsiteX5" fmla="*/ 12187 w 61945"/>
                                <a:gd name="connsiteY5" fmla="*/ 40744 h 81199"/>
                                <a:gd name="connsiteX6" fmla="*/ 61946 w 61945"/>
                                <a:gd name="connsiteY6" fmla="*/ 70455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455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392" name="Freeform: Shape 5391">
                              <a:extLst>
                                <a:ext uri="{FF2B5EF4-FFF2-40B4-BE49-F238E27FC236}">
                                  <a16:creationId xmlns:a16="http://schemas.microsoft.com/office/drawing/2014/main" id="{3EF83495-4952-C019-CEC0-8C2D1DE5507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4946846"/>
                              <a:ext cx="61945" cy="81488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89 h 81488"/>
                                <a:gd name="connsiteX1" fmla="*/ 0 w 61945"/>
                                <a:gd name="connsiteY1" fmla="*/ 44711 h 81488"/>
                                <a:gd name="connsiteX2" fmla="*/ 0 w 61945"/>
                                <a:gd name="connsiteY2" fmla="*/ 37066 h 81488"/>
                                <a:gd name="connsiteX3" fmla="*/ 61946 w 61945"/>
                                <a:gd name="connsiteY3" fmla="*/ 0 h 81488"/>
                                <a:gd name="connsiteX4" fmla="*/ 61946 w 61945"/>
                                <a:gd name="connsiteY4" fmla="*/ 11034 h 81488"/>
                                <a:gd name="connsiteX5" fmla="*/ 12187 w 61945"/>
                                <a:gd name="connsiteY5" fmla="*/ 40744 h 81488"/>
                                <a:gd name="connsiteX6" fmla="*/ 61946 w 61945"/>
                                <a:gd name="connsiteY6" fmla="*/ 70455 h 81488"/>
                                <a:gd name="connsiteX7" fmla="*/ 61946 w 61945"/>
                                <a:gd name="connsiteY7" fmla="*/ 81489 h 8148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88">
                                  <a:moveTo>
                                    <a:pt x="61946" y="81489"/>
                                  </a:moveTo>
                                  <a:lnTo>
                                    <a:pt x="0" y="44711"/>
                                  </a:lnTo>
                                  <a:lnTo>
                                    <a:pt x="0" y="3706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455"/>
                                  </a:lnTo>
                                  <a:lnTo>
                                    <a:pt x="61946" y="81489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393" name="Freeform: Shape 5392">
                              <a:extLst>
                                <a:ext uri="{FF2B5EF4-FFF2-40B4-BE49-F238E27FC236}">
                                  <a16:creationId xmlns:a16="http://schemas.microsoft.com/office/drawing/2014/main" id="{026F14C1-9515-DE5D-EA11-1412090E3E8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5028334"/>
                              <a:ext cx="61945" cy="81127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128 h 81127"/>
                                <a:gd name="connsiteX1" fmla="*/ 0 w 61945"/>
                                <a:gd name="connsiteY1" fmla="*/ 44350 h 81127"/>
                                <a:gd name="connsiteX2" fmla="*/ 0 w 61945"/>
                                <a:gd name="connsiteY2" fmla="*/ 36706 h 81127"/>
                                <a:gd name="connsiteX3" fmla="*/ 61946 w 61945"/>
                                <a:gd name="connsiteY3" fmla="*/ 0 h 81127"/>
                                <a:gd name="connsiteX4" fmla="*/ 61946 w 61945"/>
                                <a:gd name="connsiteY4" fmla="*/ 11033 h 81127"/>
                                <a:gd name="connsiteX5" fmla="*/ 12187 w 61945"/>
                                <a:gd name="connsiteY5" fmla="*/ 40383 h 81127"/>
                                <a:gd name="connsiteX6" fmla="*/ 61946 w 61945"/>
                                <a:gd name="connsiteY6" fmla="*/ 70094 h 81127"/>
                                <a:gd name="connsiteX7" fmla="*/ 61946 w 61945"/>
                                <a:gd name="connsiteY7" fmla="*/ 81128 h 811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27">
                                  <a:moveTo>
                                    <a:pt x="61946" y="81128"/>
                                  </a:moveTo>
                                  <a:lnTo>
                                    <a:pt x="0" y="44350"/>
                                  </a:lnTo>
                                  <a:lnTo>
                                    <a:pt x="0" y="36706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383"/>
                                  </a:lnTo>
                                  <a:lnTo>
                                    <a:pt x="61946" y="70094"/>
                                  </a:lnTo>
                                  <a:lnTo>
                                    <a:pt x="61946" y="8112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394" name="Freeform: Shape 5393">
                              <a:extLst>
                                <a:ext uri="{FF2B5EF4-FFF2-40B4-BE49-F238E27FC236}">
                                  <a16:creationId xmlns:a16="http://schemas.microsoft.com/office/drawing/2014/main" id="{EBF9F8CF-916F-AF30-90CA-D6C84D6D44B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5109462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3 h 81199"/>
                                <a:gd name="connsiteX5" fmla="*/ 12187 w 61945"/>
                                <a:gd name="connsiteY5" fmla="*/ 40744 h 81199"/>
                                <a:gd name="connsiteX6" fmla="*/ 61946 w 61945"/>
                                <a:gd name="connsiteY6" fmla="*/ 70166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166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395" name="Freeform: Shape 5394">
                              <a:extLst>
                                <a:ext uri="{FF2B5EF4-FFF2-40B4-BE49-F238E27FC236}">
                                  <a16:creationId xmlns:a16="http://schemas.microsoft.com/office/drawing/2014/main" id="{3C270999-87B6-6167-865E-C7D7D90DB7C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5190662"/>
                              <a:ext cx="61945" cy="81416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417 h 81416"/>
                                <a:gd name="connsiteX1" fmla="*/ 0 w 61945"/>
                                <a:gd name="connsiteY1" fmla="*/ 44350 h 81416"/>
                                <a:gd name="connsiteX2" fmla="*/ 0 w 61945"/>
                                <a:gd name="connsiteY2" fmla="*/ 36778 h 81416"/>
                                <a:gd name="connsiteX3" fmla="*/ 61946 w 61945"/>
                                <a:gd name="connsiteY3" fmla="*/ 0 h 81416"/>
                                <a:gd name="connsiteX4" fmla="*/ 61946 w 61945"/>
                                <a:gd name="connsiteY4" fmla="*/ 11034 h 81416"/>
                                <a:gd name="connsiteX5" fmla="*/ 12187 w 61945"/>
                                <a:gd name="connsiteY5" fmla="*/ 40672 h 81416"/>
                                <a:gd name="connsiteX6" fmla="*/ 61946 w 61945"/>
                                <a:gd name="connsiteY6" fmla="*/ 70383 h 81416"/>
                                <a:gd name="connsiteX7" fmla="*/ 61946 w 61945"/>
                                <a:gd name="connsiteY7" fmla="*/ 81417 h 8141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416">
                                  <a:moveTo>
                                    <a:pt x="61946" y="81417"/>
                                  </a:moveTo>
                                  <a:lnTo>
                                    <a:pt x="0" y="44350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4"/>
                                  </a:lnTo>
                                  <a:lnTo>
                                    <a:pt x="12187" y="40672"/>
                                  </a:lnTo>
                                  <a:lnTo>
                                    <a:pt x="61946" y="70383"/>
                                  </a:lnTo>
                                  <a:lnTo>
                                    <a:pt x="61946" y="81417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396" name="Freeform: Shape 5395">
                              <a:extLst>
                                <a:ext uri="{FF2B5EF4-FFF2-40B4-BE49-F238E27FC236}">
                                  <a16:creationId xmlns:a16="http://schemas.microsoft.com/office/drawing/2014/main" id="{A3C201F8-96B4-41F8-E90B-409C20D5675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5272078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0745 h 81199"/>
                                <a:gd name="connsiteX5" fmla="*/ 12187 w 61945"/>
                                <a:gd name="connsiteY5" fmla="*/ 40456 h 81199"/>
                                <a:gd name="connsiteX6" fmla="*/ 61946 w 61945"/>
                                <a:gd name="connsiteY6" fmla="*/ 70166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0745"/>
                                  </a:lnTo>
                                  <a:lnTo>
                                    <a:pt x="12187" y="40456"/>
                                  </a:lnTo>
                                  <a:lnTo>
                                    <a:pt x="61946" y="70166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</p:grpSp>
                      <p:grpSp>
                        <p:nvGrpSpPr>
                          <p:cNvPr id="5386" name="Graphic 2">
                            <a:extLst>
                              <a:ext uri="{FF2B5EF4-FFF2-40B4-BE49-F238E27FC236}">
                                <a16:creationId xmlns:a16="http://schemas.microsoft.com/office/drawing/2014/main" id="{8A4100AB-4E09-7842-F606-D37893E8071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24661" y="5353278"/>
                            <a:ext cx="61945" cy="162327"/>
                            <a:chOff x="2924661" y="5353278"/>
                            <a:chExt cx="61945" cy="162327"/>
                          </a:xfrm>
                          <a:solidFill>
                            <a:srgbClr val="C29E75"/>
                          </a:solidFill>
                        </p:grpSpPr>
                        <p:sp>
                          <p:nvSpPr>
                            <p:cNvPr id="5387" name="Freeform: Shape 5386">
                              <a:extLst>
                                <a:ext uri="{FF2B5EF4-FFF2-40B4-BE49-F238E27FC236}">
                                  <a16:creationId xmlns:a16="http://schemas.microsoft.com/office/drawing/2014/main" id="{94D47B84-E501-118D-36E9-867A28204F2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5353278"/>
                              <a:ext cx="61945" cy="81127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128 h 81127"/>
                                <a:gd name="connsiteX1" fmla="*/ 0 w 61945"/>
                                <a:gd name="connsiteY1" fmla="*/ 44422 h 81127"/>
                                <a:gd name="connsiteX2" fmla="*/ 0 w 61945"/>
                                <a:gd name="connsiteY2" fmla="*/ 36778 h 81127"/>
                                <a:gd name="connsiteX3" fmla="*/ 61946 w 61945"/>
                                <a:gd name="connsiteY3" fmla="*/ 0 h 81127"/>
                                <a:gd name="connsiteX4" fmla="*/ 61946 w 61945"/>
                                <a:gd name="connsiteY4" fmla="*/ 11033 h 81127"/>
                                <a:gd name="connsiteX5" fmla="*/ 12187 w 61945"/>
                                <a:gd name="connsiteY5" fmla="*/ 40744 h 81127"/>
                                <a:gd name="connsiteX6" fmla="*/ 61946 w 61945"/>
                                <a:gd name="connsiteY6" fmla="*/ 70094 h 81127"/>
                                <a:gd name="connsiteX7" fmla="*/ 61946 w 61945"/>
                                <a:gd name="connsiteY7" fmla="*/ 81128 h 8112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27">
                                  <a:moveTo>
                                    <a:pt x="61946" y="81128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094"/>
                                  </a:lnTo>
                                  <a:lnTo>
                                    <a:pt x="61946" y="8112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  <p:sp>
                          <p:nvSpPr>
                            <p:cNvPr id="5388" name="Freeform: Shape 5387">
                              <a:extLst>
                                <a:ext uri="{FF2B5EF4-FFF2-40B4-BE49-F238E27FC236}">
                                  <a16:creationId xmlns:a16="http://schemas.microsoft.com/office/drawing/2014/main" id="{2FFA2287-293D-8FD5-D719-783CFBDDA5C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24661" y="5434406"/>
                              <a:ext cx="61945" cy="81199"/>
                            </a:xfrm>
                            <a:custGeom>
                              <a:avLst/>
                              <a:gdLst>
                                <a:gd name="connsiteX0" fmla="*/ 61946 w 61945"/>
                                <a:gd name="connsiteY0" fmla="*/ 81200 h 81199"/>
                                <a:gd name="connsiteX1" fmla="*/ 0 w 61945"/>
                                <a:gd name="connsiteY1" fmla="*/ 44422 h 81199"/>
                                <a:gd name="connsiteX2" fmla="*/ 0 w 61945"/>
                                <a:gd name="connsiteY2" fmla="*/ 36778 h 81199"/>
                                <a:gd name="connsiteX3" fmla="*/ 61946 w 61945"/>
                                <a:gd name="connsiteY3" fmla="*/ 0 h 81199"/>
                                <a:gd name="connsiteX4" fmla="*/ 61946 w 61945"/>
                                <a:gd name="connsiteY4" fmla="*/ 11033 h 81199"/>
                                <a:gd name="connsiteX5" fmla="*/ 12187 w 61945"/>
                                <a:gd name="connsiteY5" fmla="*/ 40744 h 81199"/>
                                <a:gd name="connsiteX6" fmla="*/ 61946 w 61945"/>
                                <a:gd name="connsiteY6" fmla="*/ 70455 h 81199"/>
                                <a:gd name="connsiteX7" fmla="*/ 61946 w 61945"/>
                                <a:gd name="connsiteY7" fmla="*/ 81200 h 8119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1945" h="81199">
                                  <a:moveTo>
                                    <a:pt x="61946" y="81200"/>
                                  </a:moveTo>
                                  <a:lnTo>
                                    <a:pt x="0" y="44422"/>
                                  </a:lnTo>
                                  <a:lnTo>
                                    <a:pt x="0" y="36778"/>
                                  </a:lnTo>
                                  <a:lnTo>
                                    <a:pt x="61946" y="0"/>
                                  </a:lnTo>
                                  <a:lnTo>
                                    <a:pt x="61946" y="11033"/>
                                  </a:lnTo>
                                  <a:lnTo>
                                    <a:pt x="12187" y="40744"/>
                                  </a:lnTo>
                                  <a:lnTo>
                                    <a:pt x="61946" y="70455"/>
                                  </a:lnTo>
                                  <a:lnTo>
                                    <a:pt x="61946" y="812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29E75"/>
                            </a:solidFill>
                            <a:ln w="7202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en-IN"/>
                            </a:p>
                          </p:txBody>
                        </p:sp>
                      </p:grpSp>
                    </p:grpSp>
                  </p:grpSp>
                </p:grpSp>
                <p:grpSp>
                  <p:nvGrpSpPr>
                    <p:cNvPr id="5362" name="Graphic 2">
                      <a:extLst>
                        <a:ext uri="{FF2B5EF4-FFF2-40B4-BE49-F238E27FC236}">
                          <a16:creationId xmlns:a16="http://schemas.microsoft.com/office/drawing/2014/main" id="{88155B8F-E058-BC98-4248-E78A7F682D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24949" y="175596"/>
                      <a:ext cx="602148" cy="627460"/>
                      <a:chOff x="2924949" y="175596"/>
                      <a:chExt cx="602148" cy="627460"/>
                    </a:xfrm>
                  </p:grpSpPr>
                  <p:sp>
                    <p:nvSpPr>
                      <p:cNvPr id="5363" name="Freeform: Shape 5362">
                        <a:extLst>
                          <a:ext uri="{FF2B5EF4-FFF2-40B4-BE49-F238E27FC236}">
                            <a16:creationId xmlns:a16="http://schemas.microsoft.com/office/drawing/2014/main" id="{29A2279E-5816-62BF-CEFA-21E58C9C6D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24949" y="175596"/>
                        <a:ext cx="602148" cy="627460"/>
                      </a:xfrm>
                      <a:custGeom>
                        <a:avLst/>
                        <a:gdLst>
                          <a:gd name="connsiteX0" fmla="*/ 61657 w 602148"/>
                          <a:gd name="connsiteY0" fmla="*/ 627460 h 627460"/>
                          <a:gd name="connsiteX1" fmla="*/ 602148 w 602148"/>
                          <a:gd name="connsiteY1" fmla="*/ 87113 h 627460"/>
                          <a:gd name="connsiteX2" fmla="*/ 602148 w 602148"/>
                          <a:gd name="connsiteY2" fmla="*/ 0 h 627460"/>
                          <a:gd name="connsiteX3" fmla="*/ 0 w 602148"/>
                          <a:gd name="connsiteY3" fmla="*/ 602004 h 627460"/>
                          <a:gd name="connsiteX4" fmla="*/ 61657 w 602148"/>
                          <a:gd name="connsiteY4" fmla="*/ 627460 h 6274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02148" h="627460">
                            <a:moveTo>
                              <a:pt x="61657" y="627460"/>
                            </a:moveTo>
                            <a:lnTo>
                              <a:pt x="602148" y="87113"/>
                            </a:lnTo>
                            <a:lnTo>
                              <a:pt x="602148" y="0"/>
                            </a:lnTo>
                            <a:lnTo>
                              <a:pt x="0" y="602004"/>
                            </a:lnTo>
                            <a:lnTo>
                              <a:pt x="61657" y="627460"/>
                            </a:lnTo>
                            <a:close/>
                          </a:path>
                        </a:pathLst>
                      </a:custGeom>
                      <a:solidFill>
                        <a:srgbClr val="6F5639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grpSp>
                    <p:nvGrpSpPr>
                      <p:cNvPr id="5364" name="Graphic 2">
                        <a:extLst>
                          <a:ext uri="{FF2B5EF4-FFF2-40B4-BE49-F238E27FC236}">
                            <a16:creationId xmlns:a16="http://schemas.microsoft.com/office/drawing/2014/main" id="{528BBAD4-0AF4-0251-3DDB-1E16D1090A6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68794" y="214393"/>
                        <a:ext cx="558303" cy="588663"/>
                        <a:chOff x="2968794" y="214393"/>
                        <a:chExt cx="558303" cy="588663"/>
                      </a:xfrm>
                      <a:solidFill>
                        <a:srgbClr val="C29E75"/>
                      </a:solidFill>
                    </p:grpSpPr>
                    <p:grpSp>
                      <p:nvGrpSpPr>
                        <p:cNvPr id="5365" name="Graphic 2">
                          <a:extLst>
                            <a:ext uri="{FF2B5EF4-FFF2-40B4-BE49-F238E27FC236}">
                              <a16:creationId xmlns:a16="http://schemas.microsoft.com/office/drawing/2014/main" id="{21977B2D-AD69-4AD4-D755-C6ECAFBDF98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68794" y="614119"/>
                          <a:ext cx="189153" cy="188937"/>
                          <a:chOff x="2968794" y="614119"/>
                          <a:chExt cx="189153" cy="188937"/>
                        </a:xfrm>
                        <a:solidFill>
                          <a:srgbClr val="C29E75"/>
                        </a:solidFill>
                      </p:grpSpPr>
                      <p:sp>
                        <p:nvSpPr>
                          <p:cNvPr id="5375" name="Freeform: Shape 5374">
                            <a:extLst>
                              <a:ext uri="{FF2B5EF4-FFF2-40B4-BE49-F238E27FC236}">
                                <a16:creationId xmlns:a16="http://schemas.microsoft.com/office/drawing/2014/main" id="{92CA5B65-8BB1-F1E9-E32B-9C9D22444C9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68794" y="728347"/>
                            <a:ext cx="74926" cy="74709"/>
                          </a:xfrm>
                          <a:custGeom>
                            <a:avLst/>
                            <a:gdLst>
                              <a:gd name="connsiteX0" fmla="*/ 17812 w 74926"/>
                              <a:gd name="connsiteY0" fmla="*/ 74710 h 74709"/>
                              <a:gd name="connsiteX1" fmla="*/ 0 w 74926"/>
                              <a:gd name="connsiteY1" fmla="*/ 5409 h 74709"/>
                              <a:gd name="connsiteX2" fmla="*/ 5336 w 74926"/>
                              <a:gd name="connsiteY2" fmla="*/ 0 h 74709"/>
                              <a:gd name="connsiteX3" fmla="*/ 74926 w 74926"/>
                              <a:gd name="connsiteY3" fmla="*/ 17596 h 74709"/>
                              <a:gd name="connsiteX4" fmla="*/ 67282 w 74926"/>
                              <a:gd name="connsiteY4" fmla="*/ 25456 h 74709"/>
                              <a:gd name="connsiteX5" fmla="*/ 11322 w 74926"/>
                              <a:gd name="connsiteY5" fmla="*/ 11033 h 74709"/>
                              <a:gd name="connsiteX6" fmla="*/ 25745 w 74926"/>
                              <a:gd name="connsiteY6" fmla="*/ 67066 h 74709"/>
                              <a:gd name="connsiteX7" fmla="*/ 17812 w 74926"/>
                              <a:gd name="connsiteY7" fmla="*/ 74710 h 7470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74926" h="74709">
                                <a:moveTo>
                                  <a:pt x="17812" y="74710"/>
                                </a:moveTo>
                                <a:lnTo>
                                  <a:pt x="0" y="5409"/>
                                </a:lnTo>
                                <a:lnTo>
                                  <a:pt x="5336" y="0"/>
                                </a:lnTo>
                                <a:lnTo>
                                  <a:pt x="74926" y="17596"/>
                                </a:lnTo>
                                <a:lnTo>
                                  <a:pt x="67282" y="25456"/>
                                </a:lnTo>
                                <a:lnTo>
                                  <a:pt x="11322" y="11033"/>
                                </a:lnTo>
                                <a:lnTo>
                                  <a:pt x="25745" y="67066"/>
                                </a:lnTo>
                                <a:lnTo>
                                  <a:pt x="17812" y="7471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76" name="Freeform: Shape 5375">
                            <a:extLst>
                              <a:ext uri="{FF2B5EF4-FFF2-40B4-BE49-F238E27FC236}">
                                <a16:creationId xmlns:a16="http://schemas.microsoft.com/office/drawing/2014/main" id="{4F8FF807-AA55-148D-0BE2-D021749637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025908" y="671233"/>
                            <a:ext cx="74925" cy="74709"/>
                          </a:xfrm>
                          <a:custGeom>
                            <a:avLst/>
                            <a:gdLst>
                              <a:gd name="connsiteX0" fmla="*/ 17812 w 74925"/>
                              <a:gd name="connsiteY0" fmla="*/ 74710 h 74709"/>
                              <a:gd name="connsiteX1" fmla="*/ 0 w 74925"/>
                              <a:gd name="connsiteY1" fmla="*/ 5409 h 74709"/>
                              <a:gd name="connsiteX2" fmla="*/ 5336 w 74925"/>
                              <a:gd name="connsiteY2" fmla="*/ 0 h 74709"/>
                              <a:gd name="connsiteX3" fmla="*/ 74926 w 74925"/>
                              <a:gd name="connsiteY3" fmla="*/ 17524 h 74709"/>
                              <a:gd name="connsiteX4" fmla="*/ 67282 w 74925"/>
                              <a:gd name="connsiteY4" fmla="*/ 25456 h 74709"/>
                              <a:gd name="connsiteX5" fmla="*/ 11322 w 74925"/>
                              <a:gd name="connsiteY5" fmla="*/ 11033 h 74709"/>
                              <a:gd name="connsiteX6" fmla="*/ 25745 w 74925"/>
                              <a:gd name="connsiteY6" fmla="*/ 67066 h 74709"/>
                              <a:gd name="connsiteX7" fmla="*/ 17812 w 74925"/>
                              <a:gd name="connsiteY7" fmla="*/ 74710 h 7470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74925" h="74709">
                                <a:moveTo>
                                  <a:pt x="17812" y="74710"/>
                                </a:moveTo>
                                <a:lnTo>
                                  <a:pt x="0" y="5409"/>
                                </a:lnTo>
                                <a:lnTo>
                                  <a:pt x="5336" y="0"/>
                                </a:lnTo>
                                <a:lnTo>
                                  <a:pt x="74926" y="17524"/>
                                </a:lnTo>
                                <a:lnTo>
                                  <a:pt x="67282" y="25456"/>
                                </a:lnTo>
                                <a:lnTo>
                                  <a:pt x="11322" y="11033"/>
                                </a:lnTo>
                                <a:lnTo>
                                  <a:pt x="25745" y="67066"/>
                                </a:lnTo>
                                <a:lnTo>
                                  <a:pt x="17812" y="7471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77" name="Freeform: Shape 5376">
                            <a:extLst>
                              <a:ext uri="{FF2B5EF4-FFF2-40B4-BE49-F238E27FC236}">
                                <a16:creationId xmlns:a16="http://schemas.microsoft.com/office/drawing/2014/main" id="{96060C5C-B860-8432-31E5-56A5A31D25C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083022" y="614119"/>
                            <a:ext cx="74926" cy="74637"/>
                          </a:xfrm>
                          <a:custGeom>
                            <a:avLst/>
                            <a:gdLst>
                              <a:gd name="connsiteX0" fmla="*/ 17812 w 74926"/>
                              <a:gd name="connsiteY0" fmla="*/ 74638 h 74637"/>
                              <a:gd name="connsiteX1" fmla="*/ 0 w 74926"/>
                              <a:gd name="connsiteY1" fmla="*/ 5336 h 74637"/>
                              <a:gd name="connsiteX2" fmla="*/ 5409 w 74926"/>
                              <a:gd name="connsiteY2" fmla="*/ 0 h 74637"/>
                              <a:gd name="connsiteX3" fmla="*/ 74926 w 74926"/>
                              <a:gd name="connsiteY3" fmla="*/ 17524 h 74637"/>
                              <a:gd name="connsiteX4" fmla="*/ 67066 w 74926"/>
                              <a:gd name="connsiteY4" fmla="*/ 25456 h 74637"/>
                              <a:gd name="connsiteX5" fmla="*/ 11322 w 74926"/>
                              <a:gd name="connsiteY5" fmla="*/ 11322 h 74637"/>
                              <a:gd name="connsiteX6" fmla="*/ 25456 w 74926"/>
                              <a:gd name="connsiteY6" fmla="*/ 66993 h 74637"/>
                              <a:gd name="connsiteX7" fmla="*/ 17812 w 74926"/>
                              <a:gd name="connsiteY7" fmla="*/ 74638 h 7463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74926" h="74637">
                                <a:moveTo>
                                  <a:pt x="17812" y="74638"/>
                                </a:moveTo>
                                <a:lnTo>
                                  <a:pt x="0" y="5336"/>
                                </a:lnTo>
                                <a:lnTo>
                                  <a:pt x="5409" y="0"/>
                                </a:lnTo>
                                <a:lnTo>
                                  <a:pt x="74926" y="17524"/>
                                </a:lnTo>
                                <a:lnTo>
                                  <a:pt x="67066" y="25456"/>
                                </a:lnTo>
                                <a:lnTo>
                                  <a:pt x="11322" y="11322"/>
                                </a:lnTo>
                                <a:lnTo>
                                  <a:pt x="25456" y="66993"/>
                                </a:lnTo>
                                <a:lnTo>
                                  <a:pt x="17812" y="7463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</p:grpSp>
                    <p:grpSp>
                      <p:nvGrpSpPr>
                        <p:cNvPr id="5366" name="Graphic 2">
                          <a:extLst>
                            <a:ext uri="{FF2B5EF4-FFF2-40B4-BE49-F238E27FC236}">
                              <a16:creationId xmlns:a16="http://schemas.microsoft.com/office/drawing/2014/main" id="{B0EE6241-77DF-EADB-E05B-BAD327D31BA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140136" y="442777"/>
                          <a:ext cx="189225" cy="188865"/>
                          <a:chOff x="3140136" y="442777"/>
                          <a:chExt cx="189225" cy="188865"/>
                        </a:xfrm>
                        <a:solidFill>
                          <a:srgbClr val="C29E75"/>
                        </a:solidFill>
                      </p:grpSpPr>
                      <p:sp>
                        <p:nvSpPr>
                          <p:cNvPr id="5372" name="Freeform: Shape 5371">
                            <a:extLst>
                              <a:ext uri="{FF2B5EF4-FFF2-40B4-BE49-F238E27FC236}">
                                <a16:creationId xmlns:a16="http://schemas.microsoft.com/office/drawing/2014/main" id="{6B14499A-712E-FBF0-D098-BDAE191C51C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40136" y="557005"/>
                            <a:ext cx="74998" cy="74637"/>
                          </a:xfrm>
                          <a:custGeom>
                            <a:avLst/>
                            <a:gdLst>
                              <a:gd name="connsiteX0" fmla="*/ 17812 w 74998"/>
                              <a:gd name="connsiteY0" fmla="*/ 74638 h 74637"/>
                              <a:gd name="connsiteX1" fmla="*/ 0 w 74998"/>
                              <a:gd name="connsiteY1" fmla="*/ 5409 h 74637"/>
                              <a:gd name="connsiteX2" fmla="*/ 5409 w 74998"/>
                              <a:gd name="connsiteY2" fmla="*/ 0 h 74637"/>
                              <a:gd name="connsiteX3" fmla="*/ 74998 w 74998"/>
                              <a:gd name="connsiteY3" fmla="*/ 17812 h 74637"/>
                              <a:gd name="connsiteX4" fmla="*/ 67066 w 74998"/>
                              <a:gd name="connsiteY4" fmla="*/ 25456 h 74637"/>
                              <a:gd name="connsiteX5" fmla="*/ 11322 w 74998"/>
                              <a:gd name="connsiteY5" fmla="*/ 11322 h 74637"/>
                              <a:gd name="connsiteX6" fmla="*/ 25456 w 74998"/>
                              <a:gd name="connsiteY6" fmla="*/ 67066 h 74637"/>
                              <a:gd name="connsiteX7" fmla="*/ 17812 w 74998"/>
                              <a:gd name="connsiteY7" fmla="*/ 74638 h 7463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74998" h="74637">
                                <a:moveTo>
                                  <a:pt x="17812" y="74638"/>
                                </a:moveTo>
                                <a:lnTo>
                                  <a:pt x="0" y="5409"/>
                                </a:lnTo>
                                <a:lnTo>
                                  <a:pt x="5409" y="0"/>
                                </a:lnTo>
                                <a:lnTo>
                                  <a:pt x="74998" y="17812"/>
                                </a:lnTo>
                                <a:lnTo>
                                  <a:pt x="67066" y="25456"/>
                                </a:lnTo>
                                <a:lnTo>
                                  <a:pt x="11322" y="11322"/>
                                </a:lnTo>
                                <a:lnTo>
                                  <a:pt x="25456" y="67066"/>
                                </a:lnTo>
                                <a:lnTo>
                                  <a:pt x="17812" y="7463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73" name="Freeform: Shape 5372">
                            <a:extLst>
                              <a:ext uri="{FF2B5EF4-FFF2-40B4-BE49-F238E27FC236}">
                                <a16:creationId xmlns:a16="http://schemas.microsoft.com/office/drawing/2014/main" id="{1B73F461-CC10-B1D0-AA81-44AF1B54509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97322" y="499819"/>
                            <a:ext cx="74925" cy="74998"/>
                          </a:xfrm>
                          <a:custGeom>
                            <a:avLst/>
                            <a:gdLst>
                              <a:gd name="connsiteX0" fmla="*/ 17812 w 74925"/>
                              <a:gd name="connsiteY0" fmla="*/ 74998 h 74998"/>
                              <a:gd name="connsiteX1" fmla="*/ 0 w 74925"/>
                              <a:gd name="connsiteY1" fmla="*/ 5409 h 74998"/>
                              <a:gd name="connsiteX2" fmla="*/ 5336 w 74925"/>
                              <a:gd name="connsiteY2" fmla="*/ 0 h 74998"/>
                              <a:gd name="connsiteX3" fmla="*/ 74926 w 74925"/>
                              <a:gd name="connsiteY3" fmla="*/ 17740 h 74998"/>
                              <a:gd name="connsiteX4" fmla="*/ 66994 w 74925"/>
                              <a:gd name="connsiteY4" fmla="*/ 25456 h 74998"/>
                              <a:gd name="connsiteX5" fmla="*/ 11322 w 74925"/>
                              <a:gd name="connsiteY5" fmla="*/ 11394 h 74998"/>
                              <a:gd name="connsiteX6" fmla="*/ 25456 w 74925"/>
                              <a:gd name="connsiteY6" fmla="*/ 67066 h 74998"/>
                              <a:gd name="connsiteX7" fmla="*/ 17812 w 74925"/>
                              <a:gd name="connsiteY7" fmla="*/ 74998 h 7499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74925" h="74998">
                                <a:moveTo>
                                  <a:pt x="17812" y="74998"/>
                                </a:moveTo>
                                <a:lnTo>
                                  <a:pt x="0" y="5409"/>
                                </a:lnTo>
                                <a:lnTo>
                                  <a:pt x="5336" y="0"/>
                                </a:lnTo>
                                <a:lnTo>
                                  <a:pt x="74926" y="17740"/>
                                </a:lnTo>
                                <a:lnTo>
                                  <a:pt x="66994" y="25456"/>
                                </a:lnTo>
                                <a:lnTo>
                                  <a:pt x="11322" y="11394"/>
                                </a:lnTo>
                                <a:lnTo>
                                  <a:pt x="25456" y="67066"/>
                                </a:lnTo>
                                <a:lnTo>
                                  <a:pt x="17812" y="7499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74" name="Freeform: Shape 5373">
                            <a:extLst>
                              <a:ext uri="{FF2B5EF4-FFF2-40B4-BE49-F238E27FC236}">
                                <a16:creationId xmlns:a16="http://schemas.microsoft.com/office/drawing/2014/main" id="{D7C40ADF-0177-D077-88C2-E3625E83FFA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254436" y="442777"/>
                            <a:ext cx="74925" cy="74925"/>
                          </a:xfrm>
                          <a:custGeom>
                            <a:avLst/>
                            <a:gdLst>
                              <a:gd name="connsiteX0" fmla="*/ 17812 w 74925"/>
                              <a:gd name="connsiteY0" fmla="*/ 74926 h 74925"/>
                              <a:gd name="connsiteX1" fmla="*/ 0 w 74925"/>
                              <a:gd name="connsiteY1" fmla="*/ 5481 h 74925"/>
                              <a:gd name="connsiteX2" fmla="*/ 5336 w 74925"/>
                              <a:gd name="connsiteY2" fmla="*/ 0 h 74925"/>
                              <a:gd name="connsiteX3" fmla="*/ 74926 w 74925"/>
                              <a:gd name="connsiteY3" fmla="*/ 17812 h 74925"/>
                              <a:gd name="connsiteX4" fmla="*/ 66994 w 74925"/>
                              <a:gd name="connsiteY4" fmla="*/ 25600 h 74925"/>
                              <a:gd name="connsiteX5" fmla="*/ 11322 w 74925"/>
                              <a:gd name="connsiteY5" fmla="*/ 11250 h 74925"/>
                              <a:gd name="connsiteX6" fmla="*/ 25456 w 74925"/>
                              <a:gd name="connsiteY6" fmla="*/ 67138 h 74925"/>
                              <a:gd name="connsiteX7" fmla="*/ 17812 w 74925"/>
                              <a:gd name="connsiteY7" fmla="*/ 74926 h 749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74925" h="74925">
                                <a:moveTo>
                                  <a:pt x="17812" y="74926"/>
                                </a:moveTo>
                                <a:lnTo>
                                  <a:pt x="0" y="5481"/>
                                </a:lnTo>
                                <a:lnTo>
                                  <a:pt x="5336" y="0"/>
                                </a:lnTo>
                                <a:lnTo>
                                  <a:pt x="74926" y="17812"/>
                                </a:lnTo>
                                <a:lnTo>
                                  <a:pt x="66994" y="25600"/>
                                </a:lnTo>
                                <a:lnTo>
                                  <a:pt x="11322" y="11250"/>
                                </a:lnTo>
                                <a:lnTo>
                                  <a:pt x="25456" y="67138"/>
                                </a:lnTo>
                                <a:lnTo>
                                  <a:pt x="17812" y="7492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</p:grpSp>
                    <p:grpSp>
                      <p:nvGrpSpPr>
                        <p:cNvPr id="5367" name="Graphic 2">
                          <a:extLst>
                            <a:ext uri="{FF2B5EF4-FFF2-40B4-BE49-F238E27FC236}">
                              <a16:creationId xmlns:a16="http://schemas.microsoft.com/office/drawing/2014/main" id="{1A6FAF63-2282-5833-422D-F87DD601738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311550" y="214393"/>
                          <a:ext cx="215547" cy="246195"/>
                          <a:chOff x="3311550" y="214393"/>
                          <a:chExt cx="215547" cy="246195"/>
                        </a:xfrm>
                        <a:solidFill>
                          <a:srgbClr val="C29E75"/>
                        </a:solidFill>
                      </p:grpSpPr>
                      <p:sp>
                        <p:nvSpPr>
                          <p:cNvPr id="5368" name="Freeform: Shape 5367">
                            <a:extLst>
                              <a:ext uri="{FF2B5EF4-FFF2-40B4-BE49-F238E27FC236}">
                                <a16:creationId xmlns:a16="http://schemas.microsoft.com/office/drawing/2014/main" id="{61A511E5-81CB-D55D-E144-818BD0B2DD7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311550" y="385735"/>
                            <a:ext cx="74637" cy="74853"/>
                          </a:xfrm>
                          <a:custGeom>
                            <a:avLst/>
                            <a:gdLst>
                              <a:gd name="connsiteX0" fmla="*/ 17524 w 74637"/>
                              <a:gd name="connsiteY0" fmla="*/ 74854 h 74853"/>
                              <a:gd name="connsiteX1" fmla="*/ 0 w 74637"/>
                              <a:gd name="connsiteY1" fmla="*/ 5409 h 74853"/>
                              <a:gd name="connsiteX2" fmla="*/ 5409 w 74637"/>
                              <a:gd name="connsiteY2" fmla="*/ 0 h 74853"/>
                              <a:gd name="connsiteX3" fmla="*/ 74638 w 74637"/>
                              <a:gd name="connsiteY3" fmla="*/ 17668 h 74853"/>
                              <a:gd name="connsiteX4" fmla="*/ 67066 w 74637"/>
                              <a:gd name="connsiteY4" fmla="*/ 25456 h 74853"/>
                              <a:gd name="connsiteX5" fmla="*/ 11322 w 74637"/>
                              <a:gd name="connsiteY5" fmla="*/ 11178 h 74853"/>
                              <a:gd name="connsiteX6" fmla="*/ 25456 w 74637"/>
                              <a:gd name="connsiteY6" fmla="*/ 67066 h 74853"/>
                              <a:gd name="connsiteX7" fmla="*/ 17524 w 74637"/>
                              <a:gd name="connsiteY7" fmla="*/ 74854 h 7485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74637" h="74853">
                                <a:moveTo>
                                  <a:pt x="17524" y="74854"/>
                                </a:moveTo>
                                <a:lnTo>
                                  <a:pt x="0" y="5409"/>
                                </a:lnTo>
                                <a:lnTo>
                                  <a:pt x="5409" y="0"/>
                                </a:lnTo>
                                <a:lnTo>
                                  <a:pt x="74638" y="17668"/>
                                </a:lnTo>
                                <a:lnTo>
                                  <a:pt x="67066" y="25456"/>
                                </a:lnTo>
                                <a:lnTo>
                                  <a:pt x="11322" y="11178"/>
                                </a:lnTo>
                                <a:lnTo>
                                  <a:pt x="25456" y="67066"/>
                                </a:lnTo>
                                <a:lnTo>
                                  <a:pt x="17524" y="74854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69" name="Freeform: Shape 5368">
                            <a:extLst>
                              <a:ext uri="{FF2B5EF4-FFF2-40B4-BE49-F238E27FC236}">
                                <a16:creationId xmlns:a16="http://schemas.microsoft.com/office/drawing/2014/main" id="{E1EE6FD1-8334-4494-E7F0-B82E9E47413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368664" y="328621"/>
                            <a:ext cx="74709" cy="74781"/>
                          </a:xfrm>
                          <a:custGeom>
                            <a:avLst/>
                            <a:gdLst>
                              <a:gd name="connsiteX0" fmla="*/ 17524 w 74709"/>
                              <a:gd name="connsiteY0" fmla="*/ 74782 h 74781"/>
                              <a:gd name="connsiteX1" fmla="*/ 0 w 74709"/>
                              <a:gd name="connsiteY1" fmla="*/ 5409 h 74781"/>
                              <a:gd name="connsiteX2" fmla="*/ 5336 w 74709"/>
                              <a:gd name="connsiteY2" fmla="*/ 0 h 74781"/>
                              <a:gd name="connsiteX3" fmla="*/ 74710 w 74709"/>
                              <a:gd name="connsiteY3" fmla="*/ 17668 h 74781"/>
                              <a:gd name="connsiteX4" fmla="*/ 66993 w 74709"/>
                              <a:gd name="connsiteY4" fmla="*/ 25456 h 74781"/>
                              <a:gd name="connsiteX5" fmla="*/ 11033 w 74709"/>
                              <a:gd name="connsiteY5" fmla="*/ 11178 h 74781"/>
                              <a:gd name="connsiteX6" fmla="*/ 25456 w 74709"/>
                              <a:gd name="connsiteY6" fmla="*/ 67066 h 74781"/>
                              <a:gd name="connsiteX7" fmla="*/ 17524 w 74709"/>
                              <a:gd name="connsiteY7" fmla="*/ 74782 h 7478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74709" h="74781">
                                <a:moveTo>
                                  <a:pt x="17524" y="74782"/>
                                </a:moveTo>
                                <a:lnTo>
                                  <a:pt x="0" y="5409"/>
                                </a:lnTo>
                                <a:lnTo>
                                  <a:pt x="5336" y="0"/>
                                </a:lnTo>
                                <a:lnTo>
                                  <a:pt x="74710" y="17668"/>
                                </a:lnTo>
                                <a:lnTo>
                                  <a:pt x="66993" y="25456"/>
                                </a:lnTo>
                                <a:lnTo>
                                  <a:pt x="11033" y="11178"/>
                                </a:lnTo>
                                <a:lnTo>
                                  <a:pt x="25456" y="67066"/>
                                </a:lnTo>
                                <a:lnTo>
                                  <a:pt x="17524" y="74782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70" name="Freeform: Shape 5369">
                            <a:extLst>
                              <a:ext uri="{FF2B5EF4-FFF2-40B4-BE49-F238E27FC236}">
                                <a16:creationId xmlns:a16="http://schemas.microsoft.com/office/drawing/2014/main" id="{1DB83AE5-2531-A985-FC96-32D80B643C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425850" y="271507"/>
                            <a:ext cx="74637" cy="74781"/>
                          </a:xfrm>
                          <a:custGeom>
                            <a:avLst/>
                            <a:gdLst>
                              <a:gd name="connsiteX0" fmla="*/ 17524 w 74637"/>
                              <a:gd name="connsiteY0" fmla="*/ 74782 h 74781"/>
                              <a:gd name="connsiteX1" fmla="*/ 0 w 74637"/>
                              <a:gd name="connsiteY1" fmla="*/ 5336 h 74781"/>
                              <a:gd name="connsiteX2" fmla="*/ 5336 w 74637"/>
                              <a:gd name="connsiteY2" fmla="*/ 0 h 74781"/>
                              <a:gd name="connsiteX3" fmla="*/ 74638 w 74637"/>
                              <a:gd name="connsiteY3" fmla="*/ 17668 h 74781"/>
                              <a:gd name="connsiteX4" fmla="*/ 66993 w 74637"/>
                              <a:gd name="connsiteY4" fmla="*/ 25456 h 74781"/>
                              <a:gd name="connsiteX5" fmla="*/ 10961 w 74637"/>
                              <a:gd name="connsiteY5" fmla="*/ 11322 h 74781"/>
                              <a:gd name="connsiteX6" fmla="*/ 25384 w 74637"/>
                              <a:gd name="connsiteY6" fmla="*/ 66993 h 74781"/>
                              <a:gd name="connsiteX7" fmla="*/ 17524 w 74637"/>
                              <a:gd name="connsiteY7" fmla="*/ 74782 h 7478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74637" h="74781">
                                <a:moveTo>
                                  <a:pt x="17524" y="74782"/>
                                </a:moveTo>
                                <a:lnTo>
                                  <a:pt x="0" y="5336"/>
                                </a:lnTo>
                                <a:lnTo>
                                  <a:pt x="5336" y="0"/>
                                </a:lnTo>
                                <a:lnTo>
                                  <a:pt x="74638" y="17668"/>
                                </a:lnTo>
                                <a:lnTo>
                                  <a:pt x="66993" y="25456"/>
                                </a:lnTo>
                                <a:lnTo>
                                  <a:pt x="10961" y="11322"/>
                                </a:lnTo>
                                <a:lnTo>
                                  <a:pt x="25384" y="66993"/>
                                </a:lnTo>
                                <a:lnTo>
                                  <a:pt x="17524" y="74782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71" name="Freeform: Shape 5370">
                            <a:extLst>
                              <a:ext uri="{FF2B5EF4-FFF2-40B4-BE49-F238E27FC236}">
                                <a16:creationId xmlns:a16="http://schemas.microsoft.com/office/drawing/2014/main" id="{050FADCE-BB33-F792-3479-9C5A8804D24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482892" y="214393"/>
                            <a:ext cx="44205" cy="74781"/>
                          </a:xfrm>
                          <a:custGeom>
                            <a:avLst/>
                            <a:gdLst>
                              <a:gd name="connsiteX0" fmla="*/ 17596 w 44205"/>
                              <a:gd name="connsiteY0" fmla="*/ 74782 h 74781"/>
                              <a:gd name="connsiteX1" fmla="*/ 0 w 44205"/>
                              <a:gd name="connsiteY1" fmla="*/ 5336 h 74781"/>
                              <a:gd name="connsiteX2" fmla="*/ 5409 w 44205"/>
                              <a:gd name="connsiteY2" fmla="*/ 0 h 74781"/>
                              <a:gd name="connsiteX3" fmla="*/ 44206 w 44205"/>
                              <a:gd name="connsiteY3" fmla="*/ 9735 h 74781"/>
                              <a:gd name="connsiteX4" fmla="*/ 44206 w 44205"/>
                              <a:gd name="connsiteY4" fmla="*/ 19471 h 74781"/>
                              <a:gd name="connsiteX5" fmla="*/ 11033 w 44205"/>
                              <a:gd name="connsiteY5" fmla="*/ 11178 h 74781"/>
                              <a:gd name="connsiteX6" fmla="*/ 25456 w 44205"/>
                              <a:gd name="connsiteY6" fmla="*/ 66994 h 74781"/>
                              <a:gd name="connsiteX7" fmla="*/ 17596 w 44205"/>
                              <a:gd name="connsiteY7" fmla="*/ 74782 h 7478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44205" h="74781">
                                <a:moveTo>
                                  <a:pt x="17596" y="74782"/>
                                </a:moveTo>
                                <a:lnTo>
                                  <a:pt x="0" y="5336"/>
                                </a:lnTo>
                                <a:lnTo>
                                  <a:pt x="5409" y="0"/>
                                </a:lnTo>
                                <a:lnTo>
                                  <a:pt x="44206" y="9735"/>
                                </a:lnTo>
                                <a:lnTo>
                                  <a:pt x="44206" y="19471"/>
                                </a:lnTo>
                                <a:lnTo>
                                  <a:pt x="11033" y="11178"/>
                                </a:lnTo>
                                <a:lnTo>
                                  <a:pt x="25456" y="66994"/>
                                </a:lnTo>
                                <a:lnTo>
                                  <a:pt x="17596" y="74782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5273" name="Graphic 2">
                    <a:extLst>
                      <a:ext uri="{FF2B5EF4-FFF2-40B4-BE49-F238E27FC236}">
                        <a16:creationId xmlns:a16="http://schemas.microsoft.com/office/drawing/2014/main" id="{4C715FBB-69F9-CA28-6844-9C68DE06067C}"/>
                      </a:ext>
                    </a:extLst>
                  </p:cNvPr>
                  <p:cNvGrpSpPr/>
                  <p:nvPr/>
                </p:nvGrpSpPr>
                <p:grpSpPr>
                  <a:xfrm>
                    <a:off x="9253491" y="777600"/>
                    <a:ext cx="62234" cy="4775360"/>
                    <a:chOff x="9253491" y="777600"/>
                    <a:chExt cx="62234" cy="4775360"/>
                  </a:xfrm>
                </p:grpSpPr>
                <p:sp>
                  <p:nvSpPr>
                    <p:cNvPr id="5290" name="Freeform: Shape 5289">
                      <a:extLst>
                        <a:ext uri="{FF2B5EF4-FFF2-40B4-BE49-F238E27FC236}">
                          <a16:creationId xmlns:a16="http://schemas.microsoft.com/office/drawing/2014/main" id="{A5659883-8A09-5112-411C-F707DF11AE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3491" y="777600"/>
                      <a:ext cx="61657" cy="4775360"/>
                    </a:xfrm>
                    <a:custGeom>
                      <a:avLst/>
                      <a:gdLst>
                        <a:gd name="connsiteX0" fmla="*/ 0 w 61657"/>
                        <a:gd name="connsiteY0" fmla="*/ 4696180 h 4775360"/>
                        <a:gd name="connsiteX1" fmla="*/ 0 w 61657"/>
                        <a:gd name="connsiteY1" fmla="*/ 25456 h 4775360"/>
                        <a:gd name="connsiteX2" fmla="*/ 61657 w 61657"/>
                        <a:gd name="connsiteY2" fmla="*/ 0 h 4775360"/>
                        <a:gd name="connsiteX3" fmla="*/ 61657 w 61657"/>
                        <a:gd name="connsiteY3" fmla="*/ 4775361 h 4775360"/>
                        <a:gd name="connsiteX4" fmla="*/ 0 w 61657"/>
                        <a:gd name="connsiteY4" fmla="*/ 4696180 h 47753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657" h="4775360">
                          <a:moveTo>
                            <a:pt x="0" y="4696180"/>
                          </a:moveTo>
                          <a:lnTo>
                            <a:pt x="0" y="25456"/>
                          </a:lnTo>
                          <a:lnTo>
                            <a:pt x="61657" y="0"/>
                          </a:lnTo>
                          <a:lnTo>
                            <a:pt x="61657" y="4775361"/>
                          </a:lnTo>
                          <a:lnTo>
                            <a:pt x="0" y="4696180"/>
                          </a:lnTo>
                          <a:close/>
                        </a:path>
                      </a:pathLst>
                    </a:custGeom>
                    <a:solidFill>
                      <a:srgbClr val="6F5639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291" name="Graphic 2">
                      <a:extLst>
                        <a:ext uri="{FF2B5EF4-FFF2-40B4-BE49-F238E27FC236}">
                          <a16:creationId xmlns:a16="http://schemas.microsoft.com/office/drawing/2014/main" id="{B9382425-1F08-D176-1F92-6D3264FA66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53491" y="803056"/>
                      <a:ext cx="62234" cy="4712549"/>
                      <a:chOff x="9253491" y="803056"/>
                      <a:chExt cx="62234" cy="4712549"/>
                    </a:xfrm>
                    <a:solidFill>
                      <a:srgbClr val="C29E75"/>
                    </a:solidFill>
                  </p:grpSpPr>
                  <p:grpSp>
                    <p:nvGrpSpPr>
                      <p:cNvPr id="5292" name="Graphic 2">
                        <a:extLst>
                          <a:ext uri="{FF2B5EF4-FFF2-40B4-BE49-F238E27FC236}">
                            <a16:creationId xmlns:a16="http://schemas.microsoft.com/office/drawing/2014/main" id="{DA4C7B49-3A9E-0927-827F-A9D79294A75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253491" y="803056"/>
                        <a:ext cx="62234" cy="650175"/>
                        <a:chOff x="9253491" y="803056"/>
                        <a:chExt cx="62234" cy="650175"/>
                      </a:xfrm>
                      <a:solidFill>
                        <a:srgbClr val="C29E75"/>
                      </a:solidFill>
                    </p:grpSpPr>
                    <p:sp>
                      <p:nvSpPr>
                        <p:cNvPr id="5353" name="Freeform: Shape 5352">
                          <a:extLst>
                            <a:ext uri="{FF2B5EF4-FFF2-40B4-BE49-F238E27FC236}">
                              <a16:creationId xmlns:a16="http://schemas.microsoft.com/office/drawing/2014/main" id="{2D5A2F40-2CB4-D884-C161-A35AD55D62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803056"/>
                          <a:ext cx="62234" cy="81416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416 h 81416"/>
                            <a:gd name="connsiteX1" fmla="*/ 62234 w 62234"/>
                            <a:gd name="connsiteY1" fmla="*/ 44350 h 81416"/>
                            <a:gd name="connsiteX2" fmla="*/ 62234 w 62234"/>
                            <a:gd name="connsiteY2" fmla="*/ 36778 h 81416"/>
                            <a:gd name="connsiteX3" fmla="*/ 0 w 62234"/>
                            <a:gd name="connsiteY3" fmla="*/ 0 h 81416"/>
                            <a:gd name="connsiteX4" fmla="*/ 0 w 62234"/>
                            <a:gd name="connsiteY4" fmla="*/ 11033 h 81416"/>
                            <a:gd name="connsiteX5" fmla="*/ 50047 w 62234"/>
                            <a:gd name="connsiteY5" fmla="*/ 40672 h 81416"/>
                            <a:gd name="connsiteX6" fmla="*/ 0 w 62234"/>
                            <a:gd name="connsiteY6" fmla="*/ 70383 h 81416"/>
                            <a:gd name="connsiteX7" fmla="*/ 0 w 62234"/>
                            <a:gd name="connsiteY7" fmla="*/ 81416 h 814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416">
                              <a:moveTo>
                                <a:pt x="0" y="81416"/>
                              </a:moveTo>
                              <a:lnTo>
                                <a:pt x="62234" y="44350"/>
                              </a:lnTo>
                              <a:lnTo>
                                <a:pt x="62234" y="36778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672"/>
                              </a:lnTo>
                              <a:lnTo>
                                <a:pt x="0" y="70383"/>
                              </a:lnTo>
                              <a:lnTo>
                                <a:pt x="0" y="8141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5354" name="Freeform: Shape 5353">
                          <a:extLst>
                            <a:ext uri="{FF2B5EF4-FFF2-40B4-BE49-F238E27FC236}">
                              <a16:creationId xmlns:a16="http://schemas.microsoft.com/office/drawing/2014/main" id="{A482458D-B6D0-1EE3-9644-E6D549263F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884472"/>
                          <a:ext cx="62234" cy="81199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200 h 81199"/>
                            <a:gd name="connsiteX1" fmla="*/ 62234 w 62234"/>
                            <a:gd name="connsiteY1" fmla="*/ 44422 h 81199"/>
                            <a:gd name="connsiteX2" fmla="*/ 62234 w 62234"/>
                            <a:gd name="connsiteY2" fmla="*/ 36778 h 81199"/>
                            <a:gd name="connsiteX3" fmla="*/ 0 w 62234"/>
                            <a:gd name="connsiteY3" fmla="*/ 0 h 81199"/>
                            <a:gd name="connsiteX4" fmla="*/ 0 w 62234"/>
                            <a:gd name="connsiteY4" fmla="*/ 10745 h 81199"/>
                            <a:gd name="connsiteX5" fmla="*/ 50047 w 62234"/>
                            <a:gd name="connsiteY5" fmla="*/ 40456 h 81199"/>
                            <a:gd name="connsiteX6" fmla="*/ 0 w 62234"/>
                            <a:gd name="connsiteY6" fmla="*/ 70167 h 81199"/>
                            <a:gd name="connsiteX7" fmla="*/ 0 w 62234"/>
                            <a:gd name="connsiteY7" fmla="*/ 81200 h 811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199">
                              <a:moveTo>
                                <a:pt x="0" y="81200"/>
                              </a:moveTo>
                              <a:lnTo>
                                <a:pt x="62234" y="44422"/>
                              </a:lnTo>
                              <a:lnTo>
                                <a:pt x="62234" y="36778"/>
                              </a:lnTo>
                              <a:lnTo>
                                <a:pt x="0" y="0"/>
                              </a:lnTo>
                              <a:lnTo>
                                <a:pt x="0" y="10745"/>
                              </a:lnTo>
                              <a:lnTo>
                                <a:pt x="50047" y="40456"/>
                              </a:lnTo>
                              <a:lnTo>
                                <a:pt x="0" y="70167"/>
                              </a:lnTo>
                              <a:lnTo>
                                <a:pt x="0" y="812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5355" name="Freeform: Shape 5354">
                          <a:extLst>
                            <a:ext uri="{FF2B5EF4-FFF2-40B4-BE49-F238E27FC236}">
                              <a16:creationId xmlns:a16="http://schemas.microsoft.com/office/drawing/2014/main" id="{571EEE53-E6CE-1D5C-FBB8-21AB73F935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965672"/>
                          <a:ext cx="62234" cy="81127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128 h 81127"/>
                            <a:gd name="connsiteX1" fmla="*/ 62234 w 62234"/>
                            <a:gd name="connsiteY1" fmla="*/ 44422 h 81127"/>
                            <a:gd name="connsiteX2" fmla="*/ 62234 w 62234"/>
                            <a:gd name="connsiteY2" fmla="*/ 36778 h 81127"/>
                            <a:gd name="connsiteX3" fmla="*/ 0 w 62234"/>
                            <a:gd name="connsiteY3" fmla="*/ 0 h 81127"/>
                            <a:gd name="connsiteX4" fmla="*/ 0 w 62234"/>
                            <a:gd name="connsiteY4" fmla="*/ 11033 h 81127"/>
                            <a:gd name="connsiteX5" fmla="*/ 50047 w 62234"/>
                            <a:gd name="connsiteY5" fmla="*/ 40744 h 81127"/>
                            <a:gd name="connsiteX6" fmla="*/ 0 w 62234"/>
                            <a:gd name="connsiteY6" fmla="*/ 70094 h 81127"/>
                            <a:gd name="connsiteX7" fmla="*/ 0 w 62234"/>
                            <a:gd name="connsiteY7" fmla="*/ 81128 h 811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127">
                              <a:moveTo>
                                <a:pt x="0" y="81128"/>
                              </a:moveTo>
                              <a:lnTo>
                                <a:pt x="62234" y="44422"/>
                              </a:lnTo>
                              <a:lnTo>
                                <a:pt x="62234" y="36778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744"/>
                              </a:lnTo>
                              <a:lnTo>
                                <a:pt x="0" y="70094"/>
                              </a:lnTo>
                              <a:lnTo>
                                <a:pt x="0" y="8112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5356" name="Freeform: Shape 5355">
                          <a:extLst>
                            <a:ext uri="{FF2B5EF4-FFF2-40B4-BE49-F238E27FC236}">
                              <a16:creationId xmlns:a16="http://schemas.microsoft.com/office/drawing/2014/main" id="{CA6B6D5A-3C81-6574-0A00-F6B4629B5A6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046800"/>
                          <a:ext cx="62234" cy="81199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200 h 81199"/>
                            <a:gd name="connsiteX1" fmla="*/ 62234 w 62234"/>
                            <a:gd name="connsiteY1" fmla="*/ 44422 h 81199"/>
                            <a:gd name="connsiteX2" fmla="*/ 62234 w 62234"/>
                            <a:gd name="connsiteY2" fmla="*/ 36778 h 81199"/>
                            <a:gd name="connsiteX3" fmla="*/ 0 w 62234"/>
                            <a:gd name="connsiteY3" fmla="*/ 0 h 81199"/>
                            <a:gd name="connsiteX4" fmla="*/ 0 w 62234"/>
                            <a:gd name="connsiteY4" fmla="*/ 11033 h 81199"/>
                            <a:gd name="connsiteX5" fmla="*/ 50047 w 62234"/>
                            <a:gd name="connsiteY5" fmla="*/ 40744 h 81199"/>
                            <a:gd name="connsiteX6" fmla="*/ 0 w 62234"/>
                            <a:gd name="connsiteY6" fmla="*/ 70455 h 81199"/>
                            <a:gd name="connsiteX7" fmla="*/ 0 w 62234"/>
                            <a:gd name="connsiteY7" fmla="*/ 81200 h 811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199">
                              <a:moveTo>
                                <a:pt x="0" y="81200"/>
                              </a:moveTo>
                              <a:lnTo>
                                <a:pt x="62234" y="44422"/>
                              </a:lnTo>
                              <a:lnTo>
                                <a:pt x="62234" y="36778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744"/>
                              </a:lnTo>
                              <a:lnTo>
                                <a:pt x="0" y="70455"/>
                              </a:lnTo>
                              <a:lnTo>
                                <a:pt x="0" y="812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5357" name="Freeform: Shape 5356">
                          <a:extLst>
                            <a:ext uri="{FF2B5EF4-FFF2-40B4-BE49-F238E27FC236}">
                              <a16:creationId xmlns:a16="http://schemas.microsoft.com/office/drawing/2014/main" id="{15F040B5-EBF2-C0FB-0F3D-71CC87769CE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128000"/>
                          <a:ext cx="62234" cy="81416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416 h 81416"/>
                            <a:gd name="connsiteX1" fmla="*/ 62234 w 62234"/>
                            <a:gd name="connsiteY1" fmla="*/ 44710 h 81416"/>
                            <a:gd name="connsiteX2" fmla="*/ 62234 w 62234"/>
                            <a:gd name="connsiteY2" fmla="*/ 37066 h 81416"/>
                            <a:gd name="connsiteX3" fmla="*/ 0 w 62234"/>
                            <a:gd name="connsiteY3" fmla="*/ 0 h 81416"/>
                            <a:gd name="connsiteX4" fmla="*/ 0 w 62234"/>
                            <a:gd name="connsiteY4" fmla="*/ 11033 h 81416"/>
                            <a:gd name="connsiteX5" fmla="*/ 50047 w 62234"/>
                            <a:gd name="connsiteY5" fmla="*/ 40744 h 81416"/>
                            <a:gd name="connsiteX6" fmla="*/ 0 w 62234"/>
                            <a:gd name="connsiteY6" fmla="*/ 70455 h 81416"/>
                            <a:gd name="connsiteX7" fmla="*/ 0 w 62234"/>
                            <a:gd name="connsiteY7" fmla="*/ 81416 h 814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416">
                              <a:moveTo>
                                <a:pt x="0" y="81416"/>
                              </a:moveTo>
                              <a:lnTo>
                                <a:pt x="62234" y="44710"/>
                              </a:lnTo>
                              <a:lnTo>
                                <a:pt x="62234" y="37066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744"/>
                              </a:lnTo>
                              <a:lnTo>
                                <a:pt x="0" y="70455"/>
                              </a:lnTo>
                              <a:lnTo>
                                <a:pt x="0" y="8141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5358" name="Freeform: Shape 5357">
                          <a:extLst>
                            <a:ext uri="{FF2B5EF4-FFF2-40B4-BE49-F238E27FC236}">
                              <a16:creationId xmlns:a16="http://schemas.microsoft.com/office/drawing/2014/main" id="{A364B6F5-AC63-9BDC-DA48-F3B739C82D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209416"/>
                          <a:ext cx="62234" cy="81199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200 h 81199"/>
                            <a:gd name="connsiteX1" fmla="*/ 62234 w 62234"/>
                            <a:gd name="connsiteY1" fmla="*/ 44422 h 81199"/>
                            <a:gd name="connsiteX2" fmla="*/ 62234 w 62234"/>
                            <a:gd name="connsiteY2" fmla="*/ 36778 h 81199"/>
                            <a:gd name="connsiteX3" fmla="*/ 0 w 62234"/>
                            <a:gd name="connsiteY3" fmla="*/ 0 h 81199"/>
                            <a:gd name="connsiteX4" fmla="*/ 0 w 62234"/>
                            <a:gd name="connsiteY4" fmla="*/ 11033 h 81199"/>
                            <a:gd name="connsiteX5" fmla="*/ 50047 w 62234"/>
                            <a:gd name="connsiteY5" fmla="*/ 40456 h 81199"/>
                            <a:gd name="connsiteX6" fmla="*/ 0 w 62234"/>
                            <a:gd name="connsiteY6" fmla="*/ 70166 h 81199"/>
                            <a:gd name="connsiteX7" fmla="*/ 0 w 62234"/>
                            <a:gd name="connsiteY7" fmla="*/ 81200 h 811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199">
                              <a:moveTo>
                                <a:pt x="0" y="81200"/>
                              </a:moveTo>
                              <a:lnTo>
                                <a:pt x="62234" y="44422"/>
                              </a:lnTo>
                              <a:lnTo>
                                <a:pt x="62234" y="36778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456"/>
                              </a:lnTo>
                              <a:lnTo>
                                <a:pt x="0" y="70166"/>
                              </a:lnTo>
                              <a:lnTo>
                                <a:pt x="0" y="812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5359" name="Freeform: Shape 5358">
                          <a:extLst>
                            <a:ext uri="{FF2B5EF4-FFF2-40B4-BE49-F238E27FC236}">
                              <a16:creationId xmlns:a16="http://schemas.microsoft.com/office/drawing/2014/main" id="{D820712F-D61B-4851-C20A-8D63405A89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290616"/>
                          <a:ext cx="62234" cy="81199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200 h 81199"/>
                            <a:gd name="connsiteX1" fmla="*/ 62234 w 62234"/>
                            <a:gd name="connsiteY1" fmla="*/ 44422 h 81199"/>
                            <a:gd name="connsiteX2" fmla="*/ 62234 w 62234"/>
                            <a:gd name="connsiteY2" fmla="*/ 36778 h 81199"/>
                            <a:gd name="connsiteX3" fmla="*/ 0 w 62234"/>
                            <a:gd name="connsiteY3" fmla="*/ 0 h 81199"/>
                            <a:gd name="connsiteX4" fmla="*/ 0 w 62234"/>
                            <a:gd name="connsiteY4" fmla="*/ 11033 h 81199"/>
                            <a:gd name="connsiteX5" fmla="*/ 50047 w 62234"/>
                            <a:gd name="connsiteY5" fmla="*/ 40744 h 81199"/>
                            <a:gd name="connsiteX6" fmla="*/ 0 w 62234"/>
                            <a:gd name="connsiteY6" fmla="*/ 70455 h 81199"/>
                            <a:gd name="connsiteX7" fmla="*/ 0 w 62234"/>
                            <a:gd name="connsiteY7" fmla="*/ 81200 h 811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199">
                              <a:moveTo>
                                <a:pt x="0" y="81200"/>
                              </a:moveTo>
                              <a:lnTo>
                                <a:pt x="62234" y="44422"/>
                              </a:lnTo>
                              <a:lnTo>
                                <a:pt x="62234" y="36778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744"/>
                              </a:lnTo>
                              <a:lnTo>
                                <a:pt x="0" y="70455"/>
                              </a:lnTo>
                              <a:lnTo>
                                <a:pt x="0" y="812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5360" name="Freeform: Shape 5359">
                          <a:extLst>
                            <a:ext uri="{FF2B5EF4-FFF2-40B4-BE49-F238E27FC236}">
                              <a16:creationId xmlns:a16="http://schemas.microsoft.com/office/drawing/2014/main" id="{108CF22A-E379-C6FC-BE75-D00A8412F4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371816"/>
                          <a:ext cx="62234" cy="81416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416 h 81416"/>
                            <a:gd name="connsiteX1" fmla="*/ 62234 w 62234"/>
                            <a:gd name="connsiteY1" fmla="*/ 44350 h 81416"/>
                            <a:gd name="connsiteX2" fmla="*/ 62234 w 62234"/>
                            <a:gd name="connsiteY2" fmla="*/ 36706 h 81416"/>
                            <a:gd name="connsiteX3" fmla="*/ 0 w 62234"/>
                            <a:gd name="connsiteY3" fmla="*/ 0 h 81416"/>
                            <a:gd name="connsiteX4" fmla="*/ 0 w 62234"/>
                            <a:gd name="connsiteY4" fmla="*/ 11033 h 81416"/>
                            <a:gd name="connsiteX5" fmla="*/ 50047 w 62234"/>
                            <a:gd name="connsiteY5" fmla="*/ 40672 h 81416"/>
                            <a:gd name="connsiteX6" fmla="*/ 0 w 62234"/>
                            <a:gd name="connsiteY6" fmla="*/ 70383 h 81416"/>
                            <a:gd name="connsiteX7" fmla="*/ 0 w 62234"/>
                            <a:gd name="connsiteY7" fmla="*/ 81416 h 814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416">
                              <a:moveTo>
                                <a:pt x="0" y="81416"/>
                              </a:moveTo>
                              <a:lnTo>
                                <a:pt x="62234" y="44350"/>
                              </a:lnTo>
                              <a:lnTo>
                                <a:pt x="62234" y="36706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672"/>
                              </a:lnTo>
                              <a:lnTo>
                                <a:pt x="0" y="70383"/>
                              </a:lnTo>
                              <a:lnTo>
                                <a:pt x="0" y="8141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</p:grpSp>
                  <p:grpSp>
                    <p:nvGrpSpPr>
                      <p:cNvPr id="5293" name="Graphic 2">
                        <a:extLst>
                          <a:ext uri="{FF2B5EF4-FFF2-40B4-BE49-F238E27FC236}">
                            <a16:creationId xmlns:a16="http://schemas.microsoft.com/office/drawing/2014/main" id="{06E3FD31-6E71-4700-71FA-D9020327FB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253491" y="1453232"/>
                        <a:ext cx="62234" cy="649887"/>
                        <a:chOff x="9253491" y="1453232"/>
                        <a:chExt cx="62234" cy="649887"/>
                      </a:xfrm>
                      <a:solidFill>
                        <a:srgbClr val="C29E75"/>
                      </a:solidFill>
                    </p:grpSpPr>
                    <p:sp>
                      <p:nvSpPr>
                        <p:cNvPr id="5345" name="Freeform: Shape 5344">
                          <a:extLst>
                            <a:ext uri="{FF2B5EF4-FFF2-40B4-BE49-F238E27FC236}">
                              <a16:creationId xmlns:a16="http://schemas.microsoft.com/office/drawing/2014/main" id="{D6DE1B9E-94E5-D13A-B7F4-4F08A54024C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453232"/>
                          <a:ext cx="62234" cy="81199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200 h 81199"/>
                            <a:gd name="connsiteX1" fmla="*/ 62234 w 62234"/>
                            <a:gd name="connsiteY1" fmla="*/ 44422 h 81199"/>
                            <a:gd name="connsiteX2" fmla="*/ 62234 w 62234"/>
                            <a:gd name="connsiteY2" fmla="*/ 36778 h 81199"/>
                            <a:gd name="connsiteX3" fmla="*/ 0 w 62234"/>
                            <a:gd name="connsiteY3" fmla="*/ 0 h 81199"/>
                            <a:gd name="connsiteX4" fmla="*/ 0 w 62234"/>
                            <a:gd name="connsiteY4" fmla="*/ 10745 h 81199"/>
                            <a:gd name="connsiteX5" fmla="*/ 50047 w 62234"/>
                            <a:gd name="connsiteY5" fmla="*/ 40456 h 81199"/>
                            <a:gd name="connsiteX6" fmla="*/ 0 w 62234"/>
                            <a:gd name="connsiteY6" fmla="*/ 70166 h 81199"/>
                            <a:gd name="connsiteX7" fmla="*/ 0 w 62234"/>
                            <a:gd name="connsiteY7" fmla="*/ 81200 h 811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199">
                              <a:moveTo>
                                <a:pt x="0" y="81200"/>
                              </a:moveTo>
                              <a:lnTo>
                                <a:pt x="62234" y="44422"/>
                              </a:lnTo>
                              <a:lnTo>
                                <a:pt x="62234" y="36778"/>
                              </a:lnTo>
                              <a:lnTo>
                                <a:pt x="0" y="0"/>
                              </a:lnTo>
                              <a:lnTo>
                                <a:pt x="0" y="10745"/>
                              </a:lnTo>
                              <a:lnTo>
                                <a:pt x="50047" y="40456"/>
                              </a:lnTo>
                              <a:lnTo>
                                <a:pt x="0" y="70166"/>
                              </a:lnTo>
                              <a:lnTo>
                                <a:pt x="0" y="812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5346" name="Freeform: Shape 5345">
                          <a:extLst>
                            <a:ext uri="{FF2B5EF4-FFF2-40B4-BE49-F238E27FC236}">
                              <a16:creationId xmlns:a16="http://schemas.microsoft.com/office/drawing/2014/main" id="{3BEB8E51-0037-B416-EA1B-65AC4E2BF4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534432"/>
                          <a:ext cx="62234" cy="81127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128 h 81127"/>
                            <a:gd name="connsiteX1" fmla="*/ 62234 w 62234"/>
                            <a:gd name="connsiteY1" fmla="*/ 44350 h 81127"/>
                            <a:gd name="connsiteX2" fmla="*/ 62234 w 62234"/>
                            <a:gd name="connsiteY2" fmla="*/ 36778 h 81127"/>
                            <a:gd name="connsiteX3" fmla="*/ 0 w 62234"/>
                            <a:gd name="connsiteY3" fmla="*/ 0 h 81127"/>
                            <a:gd name="connsiteX4" fmla="*/ 0 w 62234"/>
                            <a:gd name="connsiteY4" fmla="*/ 11033 h 81127"/>
                            <a:gd name="connsiteX5" fmla="*/ 50047 w 62234"/>
                            <a:gd name="connsiteY5" fmla="*/ 40672 h 81127"/>
                            <a:gd name="connsiteX6" fmla="*/ 0 w 62234"/>
                            <a:gd name="connsiteY6" fmla="*/ 70094 h 81127"/>
                            <a:gd name="connsiteX7" fmla="*/ 0 w 62234"/>
                            <a:gd name="connsiteY7" fmla="*/ 81128 h 811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127">
                              <a:moveTo>
                                <a:pt x="0" y="81128"/>
                              </a:moveTo>
                              <a:lnTo>
                                <a:pt x="62234" y="44350"/>
                              </a:lnTo>
                              <a:lnTo>
                                <a:pt x="62234" y="36778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672"/>
                              </a:lnTo>
                              <a:lnTo>
                                <a:pt x="0" y="70094"/>
                              </a:lnTo>
                              <a:lnTo>
                                <a:pt x="0" y="8112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5347" name="Freeform: Shape 5346">
                          <a:extLst>
                            <a:ext uri="{FF2B5EF4-FFF2-40B4-BE49-F238E27FC236}">
                              <a16:creationId xmlns:a16="http://schemas.microsoft.com/office/drawing/2014/main" id="{5FEED55A-B370-A06C-597D-FB89E220B9E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615560"/>
                          <a:ext cx="62234" cy="81199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200 h 81199"/>
                            <a:gd name="connsiteX1" fmla="*/ 62234 w 62234"/>
                            <a:gd name="connsiteY1" fmla="*/ 44422 h 81199"/>
                            <a:gd name="connsiteX2" fmla="*/ 62234 w 62234"/>
                            <a:gd name="connsiteY2" fmla="*/ 36778 h 81199"/>
                            <a:gd name="connsiteX3" fmla="*/ 0 w 62234"/>
                            <a:gd name="connsiteY3" fmla="*/ 0 h 81199"/>
                            <a:gd name="connsiteX4" fmla="*/ 0 w 62234"/>
                            <a:gd name="connsiteY4" fmla="*/ 11033 h 81199"/>
                            <a:gd name="connsiteX5" fmla="*/ 50047 w 62234"/>
                            <a:gd name="connsiteY5" fmla="*/ 40744 h 81199"/>
                            <a:gd name="connsiteX6" fmla="*/ 0 w 62234"/>
                            <a:gd name="connsiteY6" fmla="*/ 70455 h 81199"/>
                            <a:gd name="connsiteX7" fmla="*/ 0 w 62234"/>
                            <a:gd name="connsiteY7" fmla="*/ 81200 h 811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199">
                              <a:moveTo>
                                <a:pt x="0" y="81200"/>
                              </a:moveTo>
                              <a:lnTo>
                                <a:pt x="62234" y="44422"/>
                              </a:lnTo>
                              <a:lnTo>
                                <a:pt x="62234" y="36778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744"/>
                              </a:lnTo>
                              <a:lnTo>
                                <a:pt x="0" y="70455"/>
                              </a:lnTo>
                              <a:lnTo>
                                <a:pt x="0" y="812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5348" name="Freeform: Shape 5347">
                          <a:extLst>
                            <a:ext uri="{FF2B5EF4-FFF2-40B4-BE49-F238E27FC236}">
                              <a16:creationId xmlns:a16="http://schemas.microsoft.com/office/drawing/2014/main" id="{89ED5B07-B842-5669-5A60-826FF1D153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696760"/>
                          <a:ext cx="62234" cy="81416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416 h 81416"/>
                            <a:gd name="connsiteX1" fmla="*/ 62234 w 62234"/>
                            <a:gd name="connsiteY1" fmla="*/ 44711 h 81416"/>
                            <a:gd name="connsiteX2" fmla="*/ 62234 w 62234"/>
                            <a:gd name="connsiteY2" fmla="*/ 37066 h 81416"/>
                            <a:gd name="connsiteX3" fmla="*/ 0 w 62234"/>
                            <a:gd name="connsiteY3" fmla="*/ 0 h 81416"/>
                            <a:gd name="connsiteX4" fmla="*/ 0 w 62234"/>
                            <a:gd name="connsiteY4" fmla="*/ 11033 h 81416"/>
                            <a:gd name="connsiteX5" fmla="*/ 50047 w 62234"/>
                            <a:gd name="connsiteY5" fmla="*/ 40744 h 81416"/>
                            <a:gd name="connsiteX6" fmla="*/ 0 w 62234"/>
                            <a:gd name="connsiteY6" fmla="*/ 70383 h 81416"/>
                            <a:gd name="connsiteX7" fmla="*/ 0 w 62234"/>
                            <a:gd name="connsiteY7" fmla="*/ 81416 h 814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416">
                              <a:moveTo>
                                <a:pt x="0" y="81416"/>
                              </a:moveTo>
                              <a:lnTo>
                                <a:pt x="62234" y="44711"/>
                              </a:lnTo>
                              <a:lnTo>
                                <a:pt x="62234" y="37066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744"/>
                              </a:lnTo>
                              <a:lnTo>
                                <a:pt x="0" y="70383"/>
                              </a:lnTo>
                              <a:lnTo>
                                <a:pt x="0" y="8141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5349" name="Freeform: Shape 5348">
                          <a:extLst>
                            <a:ext uri="{FF2B5EF4-FFF2-40B4-BE49-F238E27FC236}">
                              <a16:creationId xmlns:a16="http://schemas.microsoft.com/office/drawing/2014/main" id="{D7541ECC-46A9-D5FB-06DB-FC9E938875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778176"/>
                          <a:ext cx="62234" cy="81199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200 h 81199"/>
                            <a:gd name="connsiteX1" fmla="*/ 62234 w 62234"/>
                            <a:gd name="connsiteY1" fmla="*/ 44422 h 81199"/>
                            <a:gd name="connsiteX2" fmla="*/ 62234 w 62234"/>
                            <a:gd name="connsiteY2" fmla="*/ 36778 h 81199"/>
                            <a:gd name="connsiteX3" fmla="*/ 0 w 62234"/>
                            <a:gd name="connsiteY3" fmla="*/ 0 h 81199"/>
                            <a:gd name="connsiteX4" fmla="*/ 0 w 62234"/>
                            <a:gd name="connsiteY4" fmla="*/ 11033 h 81199"/>
                            <a:gd name="connsiteX5" fmla="*/ 50047 w 62234"/>
                            <a:gd name="connsiteY5" fmla="*/ 40744 h 81199"/>
                            <a:gd name="connsiteX6" fmla="*/ 0 w 62234"/>
                            <a:gd name="connsiteY6" fmla="*/ 70166 h 81199"/>
                            <a:gd name="connsiteX7" fmla="*/ 0 w 62234"/>
                            <a:gd name="connsiteY7" fmla="*/ 81200 h 811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199">
                              <a:moveTo>
                                <a:pt x="0" y="81200"/>
                              </a:moveTo>
                              <a:lnTo>
                                <a:pt x="62234" y="44422"/>
                              </a:lnTo>
                              <a:lnTo>
                                <a:pt x="62234" y="36778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744"/>
                              </a:lnTo>
                              <a:lnTo>
                                <a:pt x="0" y="70166"/>
                              </a:lnTo>
                              <a:lnTo>
                                <a:pt x="0" y="812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5350" name="Freeform: Shape 5349">
                          <a:extLst>
                            <a:ext uri="{FF2B5EF4-FFF2-40B4-BE49-F238E27FC236}">
                              <a16:creationId xmlns:a16="http://schemas.microsoft.com/office/drawing/2014/main" id="{CFBD15B1-87FC-0A14-3F6E-C6924A2AAB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859376"/>
                          <a:ext cx="62234" cy="81199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200 h 81199"/>
                            <a:gd name="connsiteX1" fmla="*/ 62234 w 62234"/>
                            <a:gd name="connsiteY1" fmla="*/ 44350 h 81199"/>
                            <a:gd name="connsiteX2" fmla="*/ 62234 w 62234"/>
                            <a:gd name="connsiteY2" fmla="*/ 36706 h 81199"/>
                            <a:gd name="connsiteX3" fmla="*/ 0 w 62234"/>
                            <a:gd name="connsiteY3" fmla="*/ 0 h 81199"/>
                            <a:gd name="connsiteX4" fmla="*/ 0 w 62234"/>
                            <a:gd name="connsiteY4" fmla="*/ 11033 h 81199"/>
                            <a:gd name="connsiteX5" fmla="*/ 50047 w 62234"/>
                            <a:gd name="connsiteY5" fmla="*/ 40672 h 81199"/>
                            <a:gd name="connsiteX6" fmla="*/ 0 w 62234"/>
                            <a:gd name="connsiteY6" fmla="*/ 70383 h 81199"/>
                            <a:gd name="connsiteX7" fmla="*/ 0 w 62234"/>
                            <a:gd name="connsiteY7" fmla="*/ 81200 h 811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199">
                              <a:moveTo>
                                <a:pt x="0" y="81200"/>
                              </a:moveTo>
                              <a:lnTo>
                                <a:pt x="62234" y="44350"/>
                              </a:lnTo>
                              <a:lnTo>
                                <a:pt x="62234" y="36706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672"/>
                              </a:lnTo>
                              <a:lnTo>
                                <a:pt x="0" y="70383"/>
                              </a:lnTo>
                              <a:lnTo>
                                <a:pt x="0" y="812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5351" name="Freeform: Shape 5350">
                          <a:extLst>
                            <a:ext uri="{FF2B5EF4-FFF2-40B4-BE49-F238E27FC236}">
                              <a16:creationId xmlns:a16="http://schemas.microsoft.com/office/drawing/2014/main" id="{24739926-B2C6-8376-F653-1DA7F8C852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1940576"/>
                          <a:ext cx="62234" cy="81416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416 h 81416"/>
                            <a:gd name="connsiteX1" fmla="*/ 62234 w 62234"/>
                            <a:gd name="connsiteY1" fmla="*/ 44638 h 81416"/>
                            <a:gd name="connsiteX2" fmla="*/ 62234 w 62234"/>
                            <a:gd name="connsiteY2" fmla="*/ 36994 h 81416"/>
                            <a:gd name="connsiteX3" fmla="*/ 0 w 62234"/>
                            <a:gd name="connsiteY3" fmla="*/ 0 h 81416"/>
                            <a:gd name="connsiteX4" fmla="*/ 0 w 62234"/>
                            <a:gd name="connsiteY4" fmla="*/ 10961 h 81416"/>
                            <a:gd name="connsiteX5" fmla="*/ 50047 w 62234"/>
                            <a:gd name="connsiteY5" fmla="*/ 40672 h 81416"/>
                            <a:gd name="connsiteX6" fmla="*/ 0 w 62234"/>
                            <a:gd name="connsiteY6" fmla="*/ 70383 h 81416"/>
                            <a:gd name="connsiteX7" fmla="*/ 0 w 62234"/>
                            <a:gd name="connsiteY7" fmla="*/ 81416 h 814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416">
                              <a:moveTo>
                                <a:pt x="0" y="81416"/>
                              </a:moveTo>
                              <a:lnTo>
                                <a:pt x="62234" y="44638"/>
                              </a:lnTo>
                              <a:lnTo>
                                <a:pt x="62234" y="36994"/>
                              </a:lnTo>
                              <a:lnTo>
                                <a:pt x="0" y="0"/>
                              </a:lnTo>
                              <a:lnTo>
                                <a:pt x="0" y="10961"/>
                              </a:lnTo>
                              <a:lnTo>
                                <a:pt x="50047" y="40672"/>
                              </a:lnTo>
                              <a:lnTo>
                                <a:pt x="0" y="70383"/>
                              </a:lnTo>
                              <a:lnTo>
                                <a:pt x="0" y="8141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5352" name="Freeform: Shape 5351">
                          <a:extLst>
                            <a:ext uri="{FF2B5EF4-FFF2-40B4-BE49-F238E27FC236}">
                              <a16:creationId xmlns:a16="http://schemas.microsoft.com/office/drawing/2014/main" id="{6986B1C7-E147-BF7D-6364-9C6B8CE329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53491" y="2021992"/>
                          <a:ext cx="62234" cy="81127"/>
                        </a:xfrm>
                        <a:custGeom>
                          <a:avLst/>
                          <a:gdLst>
                            <a:gd name="connsiteX0" fmla="*/ 0 w 62234"/>
                            <a:gd name="connsiteY0" fmla="*/ 81128 h 81127"/>
                            <a:gd name="connsiteX1" fmla="*/ 62234 w 62234"/>
                            <a:gd name="connsiteY1" fmla="*/ 44350 h 81127"/>
                            <a:gd name="connsiteX2" fmla="*/ 62234 w 62234"/>
                            <a:gd name="connsiteY2" fmla="*/ 36778 h 81127"/>
                            <a:gd name="connsiteX3" fmla="*/ 0 w 62234"/>
                            <a:gd name="connsiteY3" fmla="*/ 0 h 81127"/>
                            <a:gd name="connsiteX4" fmla="*/ 0 w 62234"/>
                            <a:gd name="connsiteY4" fmla="*/ 11033 h 81127"/>
                            <a:gd name="connsiteX5" fmla="*/ 50047 w 62234"/>
                            <a:gd name="connsiteY5" fmla="*/ 40456 h 81127"/>
                            <a:gd name="connsiteX6" fmla="*/ 0 w 62234"/>
                            <a:gd name="connsiteY6" fmla="*/ 70094 h 81127"/>
                            <a:gd name="connsiteX7" fmla="*/ 0 w 62234"/>
                            <a:gd name="connsiteY7" fmla="*/ 81128 h 811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62234" h="81127">
                              <a:moveTo>
                                <a:pt x="0" y="81128"/>
                              </a:moveTo>
                              <a:lnTo>
                                <a:pt x="62234" y="44350"/>
                              </a:lnTo>
                              <a:lnTo>
                                <a:pt x="62234" y="36778"/>
                              </a:lnTo>
                              <a:lnTo>
                                <a:pt x="0" y="0"/>
                              </a:lnTo>
                              <a:lnTo>
                                <a:pt x="0" y="11033"/>
                              </a:lnTo>
                              <a:lnTo>
                                <a:pt x="50047" y="40456"/>
                              </a:lnTo>
                              <a:lnTo>
                                <a:pt x="0" y="70094"/>
                              </a:lnTo>
                              <a:lnTo>
                                <a:pt x="0" y="8112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</p:grpSp>
                  <p:grpSp>
                    <p:nvGrpSpPr>
                      <p:cNvPr id="5294" name="Graphic 2">
                        <a:extLst>
                          <a:ext uri="{FF2B5EF4-FFF2-40B4-BE49-F238E27FC236}">
                            <a16:creationId xmlns:a16="http://schemas.microsoft.com/office/drawing/2014/main" id="{B687E1A4-30DE-D0E0-731D-99E648D44D6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253491" y="2103120"/>
                        <a:ext cx="62234" cy="1300135"/>
                        <a:chOff x="9253491" y="2103120"/>
                        <a:chExt cx="62234" cy="1300135"/>
                      </a:xfrm>
                      <a:solidFill>
                        <a:srgbClr val="C29E75"/>
                      </a:solidFill>
                    </p:grpSpPr>
                    <p:grpSp>
                      <p:nvGrpSpPr>
                        <p:cNvPr id="5327" name="Graphic 2">
                          <a:extLst>
                            <a:ext uri="{FF2B5EF4-FFF2-40B4-BE49-F238E27FC236}">
                              <a16:creationId xmlns:a16="http://schemas.microsoft.com/office/drawing/2014/main" id="{D13C7EAF-EED1-6A3E-3A4F-5863167E004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253491" y="2103120"/>
                          <a:ext cx="62234" cy="649959"/>
                          <a:chOff x="9253491" y="2103120"/>
                          <a:chExt cx="62234" cy="649959"/>
                        </a:xfrm>
                        <a:solidFill>
                          <a:srgbClr val="C29E75"/>
                        </a:solidFill>
                      </p:grpSpPr>
                      <p:sp>
                        <p:nvSpPr>
                          <p:cNvPr id="5337" name="Freeform: Shape 5336">
                            <a:extLst>
                              <a:ext uri="{FF2B5EF4-FFF2-40B4-BE49-F238E27FC236}">
                                <a16:creationId xmlns:a16="http://schemas.microsoft.com/office/drawing/2014/main" id="{EEE369A4-513D-4AF1-8198-85E79AAB9F0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103120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3 h 81199"/>
                              <a:gd name="connsiteX5" fmla="*/ 50047 w 62234"/>
                              <a:gd name="connsiteY5" fmla="*/ 40744 h 81199"/>
                              <a:gd name="connsiteX6" fmla="*/ 0 w 62234"/>
                              <a:gd name="connsiteY6" fmla="*/ 70166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166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38" name="Freeform: Shape 5337">
                            <a:extLst>
                              <a:ext uri="{FF2B5EF4-FFF2-40B4-BE49-F238E27FC236}">
                                <a16:creationId xmlns:a16="http://schemas.microsoft.com/office/drawing/2014/main" id="{076B3602-4E14-156F-6277-C3E95E2A180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184319"/>
                            <a:ext cx="62234" cy="81416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16 h 81416"/>
                              <a:gd name="connsiteX1" fmla="*/ 62234 w 62234"/>
                              <a:gd name="connsiteY1" fmla="*/ 44422 h 81416"/>
                              <a:gd name="connsiteX2" fmla="*/ 62234 w 62234"/>
                              <a:gd name="connsiteY2" fmla="*/ 37066 h 81416"/>
                              <a:gd name="connsiteX3" fmla="*/ 0 w 62234"/>
                              <a:gd name="connsiteY3" fmla="*/ 0 h 81416"/>
                              <a:gd name="connsiteX4" fmla="*/ 0 w 62234"/>
                              <a:gd name="connsiteY4" fmla="*/ 11033 h 81416"/>
                              <a:gd name="connsiteX5" fmla="*/ 50047 w 62234"/>
                              <a:gd name="connsiteY5" fmla="*/ 40744 h 81416"/>
                              <a:gd name="connsiteX6" fmla="*/ 0 w 62234"/>
                              <a:gd name="connsiteY6" fmla="*/ 70383 h 81416"/>
                              <a:gd name="connsiteX7" fmla="*/ 0 w 62234"/>
                              <a:gd name="connsiteY7" fmla="*/ 81416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16">
                                <a:moveTo>
                                  <a:pt x="0" y="81416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7066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383"/>
                                </a:lnTo>
                                <a:lnTo>
                                  <a:pt x="0" y="8141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39" name="Freeform: Shape 5338">
                            <a:extLst>
                              <a:ext uri="{FF2B5EF4-FFF2-40B4-BE49-F238E27FC236}">
                                <a16:creationId xmlns:a16="http://schemas.microsoft.com/office/drawing/2014/main" id="{3E52F69A-C703-0EED-9F54-813FEFA7C80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265736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0745 h 81199"/>
                              <a:gd name="connsiteX5" fmla="*/ 50047 w 62234"/>
                              <a:gd name="connsiteY5" fmla="*/ 40456 h 81199"/>
                              <a:gd name="connsiteX6" fmla="*/ 0 w 62234"/>
                              <a:gd name="connsiteY6" fmla="*/ 70167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0745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167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40" name="Freeform: Shape 5339">
                            <a:extLst>
                              <a:ext uri="{FF2B5EF4-FFF2-40B4-BE49-F238E27FC236}">
                                <a16:creationId xmlns:a16="http://schemas.microsoft.com/office/drawing/2014/main" id="{C804CEB8-C8BE-D945-3C8F-66A664563E0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346936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3 h 81199"/>
                              <a:gd name="connsiteX5" fmla="*/ 50047 w 62234"/>
                              <a:gd name="connsiteY5" fmla="*/ 40456 h 81199"/>
                              <a:gd name="connsiteX6" fmla="*/ 0 w 62234"/>
                              <a:gd name="connsiteY6" fmla="*/ 70166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166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41" name="Freeform: Shape 5340">
                            <a:extLst>
                              <a:ext uri="{FF2B5EF4-FFF2-40B4-BE49-F238E27FC236}">
                                <a16:creationId xmlns:a16="http://schemas.microsoft.com/office/drawing/2014/main" id="{DEA0839D-6243-9CC9-F0F5-562CC99FFAE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428135"/>
                            <a:ext cx="62234" cy="81127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128 h 81127"/>
                              <a:gd name="connsiteX1" fmla="*/ 62234 w 62234"/>
                              <a:gd name="connsiteY1" fmla="*/ 44350 h 81127"/>
                              <a:gd name="connsiteX2" fmla="*/ 62234 w 62234"/>
                              <a:gd name="connsiteY2" fmla="*/ 36706 h 81127"/>
                              <a:gd name="connsiteX3" fmla="*/ 0 w 62234"/>
                              <a:gd name="connsiteY3" fmla="*/ 0 h 81127"/>
                              <a:gd name="connsiteX4" fmla="*/ 0 w 62234"/>
                              <a:gd name="connsiteY4" fmla="*/ 10961 h 81127"/>
                              <a:gd name="connsiteX5" fmla="*/ 50047 w 62234"/>
                              <a:gd name="connsiteY5" fmla="*/ 40672 h 81127"/>
                              <a:gd name="connsiteX6" fmla="*/ 0 w 62234"/>
                              <a:gd name="connsiteY6" fmla="*/ 70383 h 81127"/>
                              <a:gd name="connsiteX7" fmla="*/ 0 w 62234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27">
                                <a:moveTo>
                                  <a:pt x="0" y="81128"/>
                                </a:moveTo>
                                <a:lnTo>
                                  <a:pt x="62234" y="44350"/>
                                </a:lnTo>
                                <a:lnTo>
                                  <a:pt x="62234" y="36706"/>
                                </a:lnTo>
                                <a:lnTo>
                                  <a:pt x="0" y="0"/>
                                </a:lnTo>
                                <a:lnTo>
                                  <a:pt x="0" y="10961"/>
                                </a:lnTo>
                                <a:lnTo>
                                  <a:pt x="50047" y="40672"/>
                                </a:lnTo>
                                <a:lnTo>
                                  <a:pt x="0" y="70383"/>
                                </a:lnTo>
                                <a:lnTo>
                                  <a:pt x="0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42" name="Freeform: Shape 5341">
                            <a:extLst>
                              <a:ext uri="{FF2B5EF4-FFF2-40B4-BE49-F238E27FC236}">
                                <a16:creationId xmlns:a16="http://schemas.microsoft.com/office/drawing/2014/main" id="{55D0E687-2D97-2D07-CA35-74025AD697A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509263"/>
                            <a:ext cx="62234" cy="81488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88 h 81488"/>
                              <a:gd name="connsiteX1" fmla="*/ 62234 w 62234"/>
                              <a:gd name="connsiteY1" fmla="*/ 44711 h 81488"/>
                              <a:gd name="connsiteX2" fmla="*/ 62234 w 62234"/>
                              <a:gd name="connsiteY2" fmla="*/ 37066 h 81488"/>
                              <a:gd name="connsiteX3" fmla="*/ 0 w 62234"/>
                              <a:gd name="connsiteY3" fmla="*/ 0 h 81488"/>
                              <a:gd name="connsiteX4" fmla="*/ 0 w 62234"/>
                              <a:gd name="connsiteY4" fmla="*/ 11033 h 81488"/>
                              <a:gd name="connsiteX5" fmla="*/ 50047 w 62234"/>
                              <a:gd name="connsiteY5" fmla="*/ 40744 h 81488"/>
                              <a:gd name="connsiteX6" fmla="*/ 0 w 62234"/>
                              <a:gd name="connsiteY6" fmla="*/ 70455 h 81488"/>
                              <a:gd name="connsiteX7" fmla="*/ 0 w 62234"/>
                              <a:gd name="connsiteY7" fmla="*/ 81488 h 8148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88">
                                <a:moveTo>
                                  <a:pt x="0" y="81488"/>
                                </a:moveTo>
                                <a:lnTo>
                                  <a:pt x="62234" y="44711"/>
                                </a:lnTo>
                                <a:lnTo>
                                  <a:pt x="62234" y="37066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455"/>
                                </a:lnTo>
                                <a:lnTo>
                                  <a:pt x="0" y="8148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43" name="Freeform: Shape 5342">
                            <a:extLst>
                              <a:ext uri="{FF2B5EF4-FFF2-40B4-BE49-F238E27FC236}">
                                <a16:creationId xmlns:a16="http://schemas.microsoft.com/office/drawing/2014/main" id="{A8019999-34C2-4223-2484-FAE7177F9ED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590751"/>
                            <a:ext cx="62234" cy="81127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128 h 81127"/>
                              <a:gd name="connsiteX1" fmla="*/ 62234 w 62234"/>
                              <a:gd name="connsiteY1" fmla="*/ 44350 h 81127"/>
                              <a:gd name="connsiteX2" fmla="*/ 62234 w 62234"/>
                              <a:gd name="connsiteY2" fmla="*/ 36706 h 81127"/>
                              <a:gd name="connsiteX3" fmla="*/ 0 w 62234"/>
                              <a:gd name="connsiteY3" fmla="*/ 0 h 81127"/>
                              <a:gd name="connsiteX4" fmla="*/ 0 w 62234"/>
                              <a:gd name="connsiteY4" fmla="*/ 11033 h 81127"/>
                              <a:gd name="connsiteX5" fmla="*/ 50047 w 62234"/>
                              <a:gd name="connsiteY5" fmla="*/ 40383 h 81127"/>
                              <a:gd name="connsiteX6" fmla="*/ 0 w 62234"/>
                              <a:gd name="connsiteY6" fmla="*/ 70094 h 81127"/>
                              <a:gd name="connsiteX7" fmla="*/ 0 w 62234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27">
                                <a:moveTo>
                                  <a:pt x="0" y="81128"/>
                                </a:moveTo>
                                <a:lnTo>
                                  <a:pt x="62234" y="44350"/>
                                </a:lnTo>
                                <a:lnTo>
                                  <a:pt x="62234" y="36706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383"/>
                                </a:lnTo>
                                <a:lnTo>
                                  <a:pt x="0" y="70094"/>
                                </a:lnTo>
                                <a:lnTo>
                                  <a:pt x="0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44" name="Freeform: Shape 5343">
                            <a:extLst>
                              <a:ext uri="{FF2B5EF4-FFF2-40B4-BE49-F238E27FC236}">
                                <a16:creationId xmlns:a16="http://schemas.microsoft.com/office/drawing/2014/main" id="{4DB1DCB1-2D18-0C48-286A-1F8532B41B0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671879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3 h 81199"/>
                              <a:gd name="connsiteX5" fmla="*/ 50047 w 62234"/>
                              <a:gd name="connsiteY5" fmla="*/ 40744 h 81199"/>
                              <a:gd name="connsiteX6" fmla="*/ 0 w 62234"/>
                              <a:gd name="connsiteY6" fmla="*/ 70166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166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</p:grpSp>
                    <p:grpSp>
                      <p:nvGrpSpPr>
                        <p:cNvPr id="5328" name="Graphic 2">
                          <a:extLst>
                            <a:ext uri="{FF2B5EF4-FFF2-40B4-BE49-F238E27FC236}">
                              <a16:creationId xmlns:a16="http://schemas.microsoft.com/office/drawing/2014/main" id="{C01159C1-7BD6-0B88-7562-191F231371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253491" y="2753079"/>
                          <a:ext cx="62234" cy="650175"/>
                          <a:chOff x="9253491" y="2753079"/>
                          <a:chExt cx="62234" cy="650175"/>
                        </a:xfrm>
                        <a:solidFill>
                          <a:srgbClr val="C29E75"/>
                        </a:solidFill>
                      </p:grpSpPr>
                      <p:sp>
                        <p:nvSpPr>
                          <p:cNvPr id="5329" name="Freeform: Shape 5328">
                            <a:extLst>
                              <a:ext uri="{FF2B5EF4-FFF2-40B4-BE49-F238E27FC236}">
                                <a16:creationId xmlns:a16="http://schemas.microsoft.com/office/drawing/2014/main" id="{9601A32E-AAA2-0CC3-F496-50935ACC082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753079"/>
                            <a:ext cx="62234" cy="81416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16 h 81416"/>
                              <a:gd name="connsiteX1" fmla="*/ 62234 w 62234"/>
                              <a:gd name="connsiteY1" fmla="*/ 44638 h 81416"/>
                              <a:gd name="connsiteX2" fmla="*/ 62234 w 62234"/>
                              <a:gd name="connsiteY2" fmla="*/ 37066 h 81416"/>
                              <a:gd name="connsiteX3" fmla="*/ 0 w 62234"/>
                              <a:gd name="connsiteY3" fmla="*/ 0 h 81416"/>
                              <a:gd name="connsiteX4" fmla="*/ 0 w 62234"/>
                              <a:gd name="connsiteY4" fmla="*/ 11033 h 81416"/>
                              <a:gd name="connsiteX5" fmla="*/ 50047 w 62234"/>
                              <a:gd name="connsiteY5" fmla="*/ 40672 h 81416"/>
                              <a:gd name="connsiteX6" fmla="*/ 0 w 62234"/>
                              <a:gd name="connsiteY6" fmla="*/ 70383 h 81416"/>
                              <a:gd name="connsiteX7" fmla="*/ 0 w 62234"/>
                              <a:gd name="connsiteY7" fmla="*/ 81416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16">
                                <a:moveTo>
                                  <a:pt x="0" y="81416"/>
                                </a:moveTo>
                                <a:lnTo>
                                  <a:pt x="62234" y="44638"/>
                                </a:lnTo>
                                <a:lnTo>
                                  <a:pt x="62234" y="37066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672"/>
                                </a:lnTo>
                                <a:lnTo>
                                  <a:pt x="0" y="70383"/>
                                </a:lnTo>
                                <a:lnTo>
                                  <a:pt x="0" y="8141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30" name="Freeform: Shape 5329">
                            <a:extLst>
                              <a:ext uri="{FF2B5EF4-FFF2-40B4-BE49-F238E27FC236}">
                                <a16:creationId xmlns:a16="http://schemas.microsoft.com/office/drawing/2014/main" id="{ED63C501-A5F3-65A5-2F6C-A1CF10F5A6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834495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0745 h 81199"/>
                              <a:gd name="connsiteX5" fmla="*/ 50047 w 62234"/>
                              <a:gd name="connsiteY5" fmla="*/ 40456 h 81199"/>
                              <a:gd name="connsiteX6" fmla="*/ 0 w 62234"/>
                              <a:gd name="connsiteY6" fmla="*/ 70167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0745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167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31" name="Freeform: Shape 5330">
                            <a:extLst>
                              <a:ext uri="{FF2B5EF4-FFF2-40B4-BE49-F238E27FC236}">
                                <a16:creationId xmlns:a16="http://schemas.microsoft.com/office/drawing/2014/main" id="{485CDFDE-B349-917B-A88D-4B6D19A99F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915695"/>
                            <a:ext cx="62234" cy="81127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128 h 81127"/>
                              <a:gd name="connsiteX1" fmla="*/ 62234 w 62234"/>
                              <a:gd name="connsiteY1" fmla="*/ 44422 h 81127"/>
                              <a:gd name="connsiteX2" fmla="*/ 62234 w 62234"/>
                              <a:gd name="connsiteY2" fmla="*/ 36778 h 81127"/>
                              <a:gd name="connsiteX3" fmla="*/ 0 w 62234"/>
                              <a:gd name="connsiteY3" fmla="*/ 0 h 81127"/>
                              <a:gd name="connsiteX4" fmla="*/ 0 w 62234"/>
                              <a:gd name="connsiteY4" fmla="*/ 11033 h 81127"/>
                              <a:gd name="connsiteX5" fmla="*/ 50047 w 62234"/>
                              <a:gd name="connsiteY5" fmla="*/ 40744 h 81127"/>
                              <a:gd name="connsiteX6" fmla="*/ 0 w 62234"/>
                              <a:gd name="connsiteY6" fmla="*/ 70094 h 81127"/>
                              <a:gd name="connsiteX7" fmla="*/ 0 w 62234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27">
                                <a:moveTo>
                                  <a:pt x="0" y="81128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094"/>
                                </a:lnTo>
                                <a:lnTo>
                                  <a:pt x="0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32" name="Freeform: Shape 5331">
                            <a:extLst>
                              <a:ext uri="{FF2B5EF4-FFF2-40B4-BE49-F238E27FC236}">
                                <a16:creationId xmlns:a16="http://schemas.microsoft.com/office/drawing/2014/main" id="{CE00F7F9-94CD-194E-7487-270967A24D6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2996823"/>
                            <a:ext cx="62234" cy="81488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88 h 81488"/>
                              <a:gd name="connsiteX1" fmla="*/ 62234 w 62234"/>
                              <a:gd name="connsiteY1" fmla="*/ 44422 h 81488"/>
                              <a:gd name="connsiteX2" fmla="*/ 62234 w 62234"/>
                              <a:gd name="connsiteY2" fmla="*/ 36778 h 81488"/>
                              <a:gd name="connsiteX3" fmla="*/ 0 w 62234"/>
                              <a:gd name="connsiteY3" fmla="*/ 0 h 81488"/>
                              <a:gd name="connsiteX4" fmla="*/ 0 w 62234"/>
                              <a:gd name="connsiteY4" fmla="*/ 11033 h 81488"/>
                              <a:gd name="connsiteX5" fmla="*/ 50047 w 62234"/>
                              <a:gd name="connsiteY5" fmla="*/ 40744 h 81488"/>
                              <a:gd name="connsiteX6" fmla="*/ 0 w 62234"/>
                              <a:gd name="connsiteY6" fmla="*/ 70455 h 81488"/>
                              <a:gd name="connsiteX7" fmla="*/ 0 w 62234"/>
                              <a:gd name="connsiteY7" fmla="*/ 81488 h 8148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88">
                                <a:moveTo>
                                  <a:pt x="0" y="81488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455"/>
                                </a:lnTo>
                                <a:lnTo>
                                  <a:pt x="0" y="8148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33" name="Freeform: Shape 5332">
                            <a:extLst>
                              <a:ext uri="{FF2B5EF4-FFF2-40B4-BE49-F238E27FC236}">
                                <a16:creationId xmlns:a16="http://schemas.microsoft.com/office/drawing/2014/main" id="{8BD4F3E3-BD06-6E8B-D697-CF6957ADA2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078311"/>
                            <a:ext cx="62234" cy="81127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128 h 81127"/>
                              <a:gd name="connsiteX1" fmla="*/ 62234 w 62234"/>
                              <a:gd name="connsiteY1" fmla="*/ 44422 h 81127"/>
                              <a:gd name="connsiteX2" fmla="*/ 62234 w 62234"/>
                              <a:gd name="connsiteY2" fmla="*/ 36778 h 81127"/>
                              <a:gd name="connsiteX3" fmla="*/ 0 w 62234"/>
                              <a:gd name="connsiteY3" fmla="*/ 0 h 81127"/>
                              <a:gd name="connsiteX4" fmla="*/ 0 w 62234"/>
                              <a:gd name="connsiteY4" fmla="*/ 10745 h 81127"/>
                              <a:gd name="connsiteX5" fmla="*/ 50047 w 62234"/>
                              <a:gd name="connsiteY5" fmla="*/ 40456 h 81127"/>
                              <a:gd name="connsiteX6" fmla="*/ 0 w 62234"/>
                              <a:gd name="connsiteY6" fmla="*/ 70167 h 81127"/>
                              <a:gd name="connsiteX7" fmla="*/ 0 w 62234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27">
                                <a:moveTo>
                                  <a:pt x="0" y="81128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0745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167"/>
                                </a:lnTo>
                                <a:lnTo>
                                  <a:pt x="0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34" name="Freeform: Shape 5333">
                            <a:extLst>
                              <a:ext uri="{FF2B5EF4-FFF2-40B4-BE49-F238E27FC236}">
                                <a16:creationId xmlns:a16="http://schemas.microsoft.com/office/drawing/2014/main" id="{B735A227-B660-B276-9929-77FA43C54E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159439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3 h 81199"/>
                              <a:gd name="connsiteX5" fmla="*/ 50047 w 62234"/>
                              <a:gd name="connsiteY5" fmla="*/ 40744 h 81199"/>
                              <a:gd name="connsiteX6" fmla="*/ 0 w 62234"/>
                              <a:gd name="connsiteY6" fmla="*/ 70167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167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35" name="Freeform: Shape 5334">
                            <a:extLst>
                              <a:ext uri="{FF2B5EF4-FFF2-40B4-BE49-F238E27FC236}">
                                <a16:creationId xmlns:a16="http://schemas.microsoft.com/office/drawing/2014/main" id="{5902BFD2-0366-8D86-20ED-490C1774765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240639"/>
                            <a:ext cx="62234" cy="81127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128 h 81127"/>
                              <a:gd name="connsiteX1" fmla="*/ 62234 w 62234"/>
                              <a:gd name="connsiteY1" fmla="*/ 44350 h 81127"/>
                              <a:gd name="connsiteX2" fmla="*/ 62234 w 62234"/>
                              <a:gd name="connsiteY2" fmla="*/ 36778 h 81127"/>
                              <a:gd name="connsiteX3" fmla="*/ 0 w 62234"/>
                              <a:gd name="connsiteY3" fmla="*/ 0 h 81127"/>
                              <a:gd name="connsiteX4" fmla="*/ 0 w 62234"/>
                              <a:gd name="connsiteY4" fmla="*/ 11033 h 81127"/>
                              <a:gd name="connsiteX5" fmla="*/ 50047 w 62234"/>
                              <a:gd name="connsiteY5" fmla="*/ 40672 h 81127"/>
                              <a:gd name="connsiteX6" fmla="*/ 0 w 62234"/>
                              <a:gd name="connsiteY6" fmla="*/ 70383 h 81127"/>
                              <a:gd name="connsiteX7" fmla="*/ 0 w 62234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27">
                                <a:moveTo>
                                  <a:pt x="0" y="81128"/>
                                </a:moveTo>
                                <a:lnTo>
                                  <a:pt x="62234" y="44350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672"/>
                                </a:lnTo>
                                <a:lnTo>
                                  <a:pt x="0" y="70383"/>
                                </a:lnTo>
                                <a:lnTo>
                                  <a:pt x="0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36" name="Freeform: Shape 5335">
                            <a:extLst>
                              <a:ext uri="{FF2B5EF4-FFF2-40B4-BE49-F238E27FC236}">
                                <a16:creationId xmlns:a16="http://schemas.microsoft.com/office/drawing/2014/main" id="{4CDD096B-6646-CEAE-C8CB-DE8EADA9678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321767"/>
                            <a:ext cx="62234" cy="81488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88 h 81488"/>
                              <a:gd name="connsiteX1" fmla="*/ 62234 w 62234"/>
                              <a:gd name="connsiteY1" fmla="*/ 44710 h 81488"/>
                              <a:gd name="connsiteX2" fmla="*/ 62234 w 62234"/>
                              <a:gd name="connsiteY2" fmla="*/ 37066 h 81488"/>
                              <a:gd name="connsiteX3" fmla="*/ 0 w 62234"/>
                              <a:gd name="connsiteY3" fmla="*/ 0 h 81488"/>
                              <a:gd name="connsiteX4" fmla="*/ 0 w 62234"/>
                              <a:gd name="connsiteY4" fmla="*/ 11033 h 81488"/>
                              <a:gd name="connsiteX5" fmla="*/ 50047 w 62234"/>
                              <a:gd name="connsiteY5" fmla="*/ 40744 h 81488"/>
                              <a:gd name="connsiteX6" fmla="*/ 0 w 62234"/>
                              <a:gd name="connsiteY6" fmla="*/ 70455 h 81488"/>
                              <a:gd name="connsiteX7" fmla="*/ 0 w 62234"/>
                              <a:gd name="connsiteY7" fmla="*/ 81488 h 8148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88">
                                <a:moveTo>
                                  <a:pt x="0" y="81488"/>
                                </a:moveTo>
                                <a:lnTo>
                                  <a:pt x="62234" y="44710"/>
                                </a:lnTo>
                                <a:lnTo>
                                  <a:pt x="62234" y="37066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455"/>
                                </a:lnTo>
                                <a:lnTo>
                                  <a:pt x="0" y="8148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</p:grpSp>
                  </p:grpSp>
                  <p:grpSp>
                    <p:nvGrpSpPr>
                      <p:cNvPr id="5295" name="Graphic 2">
                        <a:extLst>
                          <a:ext uri="{FF2B5EF4-FFF2-40B4-BE49-F238E27FC236}">
                            <a16:creationId xmlns:a16="http://schemas.microsoft.com/office/drawing/2014/main" id="{37C28898-9C94-4069-76CE-F72B8BC7F2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253491" y="3403255"/>
                        <a:ext cx="62234" cy="1300063"/>
                        <a:chOff x="9253491" y="3403255"/>
                        <a:chExt cx="62234" cy="1300063"/>
                      </a:xfrm>
                      <a:solidFill>
                        <a:srgbClr val="C29E75"/>
                      </a:solidFill>
                    </p:grpSpPr>
                    <p:grpSp>
                      <p:nvGrpSpPr>
                        <p:cNvPr id="5309" name="Graphic 2">
                          <a:extLst>
                            <a:ext uri="{FF2B5EF4-FFF2-40B4-BE49-F238E27FC236}">
                              <a16:creationId xmlns:a16="http://schemas.microsoft.com/office/drawing/2014/main" id="{EECD5762-1D63-6E77-9AC6-A00F41216A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253491" y="3403255"/>
                          <a:ext cx="62234" cy="649887"/>
                          <a:chOff x="9253491" y="3403255"/>
                          <a:chExt cx="62234" cy="649887"/>
                        </a:xfrm>
                        <a:solidFill>
                          <a:srgbClr val="C29E75"/>
                        </a:solidFill>
                      </p:grpSpPr>
                      <p:sp>
                        <p:nvSpPr>
                          <p:cNvPr id="5319" name="Freeform: Shape 5318">
                            <a:extLst>
                              <a:ext uri="{FF2B5EF4-FFF2-40B4-BE49-F238E27FC236}">
                                <a16:creationId xmlns:a16="http://schemas.microsoft.com/office/drawing/2014/main" id="{ECBF9322-10A1-6A8E-0098-C22D1296898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403255"/>
                            <a:ext cx="62234" cy="81127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128 h 81127"/>
                              <a:gd name="connsiteX1" fmla="*/ 62234 w 62234"/>
                              <a:gd name="connsiteY1" fmla="*/ 44422 h 81127"/>
                              <a:gd name="connsiteX2" fmla="*/ 62234 w 62234"/>
                              <a:gd name="connsiteY2" fmla="*/ 36778 h 81127"/>
                              <a:gd name="connsiteX3" fmla="*/ 0 w 62234"/>
                              <a:gd name="connsiteY3" fmla="*/ 0 h 81127"/>
                              <a:gd name="connsiteX4" fmla="*/ 0 w 62234"/>
                              <a:gd name="connsiteY4" fmla="*/ 11033 h 81127"/>
                              <a:gd name="connsiteX5" fmla="*/ 50047 w 62234"/>
                              <a:gd name="connsiteY5" fmla="*/ 40456 h 81127"/>
                              <a:gd name="connsiteX6" fmla="*/ 0 w 62234"/>
                              <a:gd name="connsiteY6" fmla="*/ 70094 h 81127"/>
                              <a:gd name="connsiteX7" fmla="*/ 0 w 62234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27">
                                <a:moveTo>
                                  <a:pt x="0" y="81128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094"/>
                                </a:lnTo>
                                <a:lnTo>
                                  <a:pt x="0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20" name="Freeform: Shape 5319">
                            <a:extLst>
                              <a:ext uri="{FF2B5EF4-FFF2-40B4-BE49-F238E27FC236}">
                                <a16:creationId xmlns:a16="http://schemas.microsoft.com/office/drawing/2014/main" id="{60759291-C019-ABE3-9341-6E1F217C450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484383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3 h 81199"/>
                              <a:gd name="connsiteX5" fmla="*/ 50047 w 62234"/>
                              <a:gd name="connsiteY5" fmla="*/ 40744 h 81199"/>
                              <a:gd name="connsiteX6" fmla="*/ 0 w 62234"/>
                              <a:gd name="connsiteY6" fmla="*/ 70455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455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21" name="Freeform: Shape 5320">
                            <a:extLst>
                              <a:ext uri="{FF2B5EF4-FFF2-40B4-BE49-F238E27FC236}">
                                <a16:creationId xmlns:a16="http://schemas.microsoft.com/office/drawing/2014/main" id="{E5FA7D4A-B8B4-357B-05C3-71C7F42D89A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565583"/>
                            <a:ext cx="62234" cy="81416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16 h 81416"/>
                              <a:gd name="connsiteX1" fmla="*/ 62234 w 62234"/>
                              <a:gd name="connsiteY1" fmla="*/ 44422 h 81416"/>
                              <a:gd name="connsiteX2" fmla="*/ 62234 w 62234"/>
                              <a:gd name="connsiteY2" fmla="*/ 37066 h 81416"/>
                              <a:gd name="connsiteX3" fmla="*/ 0 w 62234"/>
                              <a:gd name="connsiteY3" fmla="*/ 0 h 81416"/>
                              <a:gd name="connsiteX4" fmla="*/ 0 w 62234"/>
                              <a:gd name="connsiteY4" fmla="*/ 11033 h 81416"/>
                              <a:gd name="connsiteX5" fmla="*/ 50047 w 62234"/>
                              <a:gd name="connsiteY5" fmla="*/ 40744 h 81416"/>
                              <a:gd name="connsiteX6" fmla="*/ 0 w 62234"/>
                              <a:gd name="connsiteY6" fmla="*/ 70455 h 81416"/>
                              <a:gd name="connsiteX7" fmla="*/ 0 w 62234"/>
                              <a:gd name="connsiteY7" fmla="*/ 81416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16">
                                <a:moveTo>
                                  <a:pt x="0" y="81416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7066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455"/>
                                </a:lnTo>
                                <a:lnTo>
                                  <a:pt x="0" y="8141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22" name="Freeform: Shape 5321">
                            <a:extLst>
                              <a:ext uri="{FF2B5EF4-FFF2-40B4-BE49-F238E27FC236}">
                                <a16:creationId xmlns:a16="http://schemas.microsoft.com/office/drawing/2014/main" id="{84025D9A-2805-498B-5D89-6965E468DA5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646999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0745 h 81199"/>
                              <a:gd name="connsiteX5" fmla="*/ 50047 w 62234"/>
                              <a:gd name="connsiteY5" fmla="*/ 40456 h 81199"/>
                              <a:gd name="connsiteX6" fmla="*/ 0 w 62234"/>
                              <a:gd name="connsiteY6" fmla="*/ 70167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0745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167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23" name="Freeform: Shape 5322">
                            <a:extLst>
                              <a:ext uri="{FF2B5EF4-FFF2-40B4-BE49-F238E27FC236}">
                                <a16:creationId xmlns:a16="http://schemas.microsoft.com/office/drawing/2014/main" id="{24EA4695-6C42-D5C5-4E06-E8D7B720FDB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728199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4 h 81199"/>
                              <a:gd name="connsiteX5" fmla="*/ 50047 w 62234"/>
                              <a:gd name="connsiteY5" fmla="*/ 40744 h 81199"/>
                              <a:gd name="connsiteX6" fmla="*/ 0 w 62234"/>
                              <a:gd name="connsiteY6" fmla="*/ 70166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166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24" name="Freeform: Shape 5323">
                            <a:extLst>
                              <a:ext uri="{FF2B5EF4-FFF2-40B4-BE49-F238E27FC236}">
                                <a16:creationId xmlns:a16="http://schemas.microsoft.com/office/drawing/2014/main" id="{3C8FAD95-7F5E-6B59-F838-0A0018A3A5D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809399"/>
                            <a:ext cx="62234" cy="81416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16 h 81416"/>
                              <a:gd name="connsiteX1" fmla="*/ 62234 w 62234"/>
                              <a:gd name="connsiteY1" fmla="*/ 44350 h 81416"/>
                              <a:gd name="connsiteX2" fmla="*/ 62234 w 62234"/>
                              <a:gd name="connsiteY2" fmla="*/ 36706 h 81416"/>
                              <a:gd name="connsiteX3" fmla="*/ 0 w 62234"/>
                              <a:gd name="connsiteY3" fmla="*/ 0 h 81416"/>
                              <a:gd name="connsiteX4" fmla="*/ 0 w 62234"/>
                              <a:gd name="connsiteY4" fmla="*/ 11034 h 81416"/>
                              <a:gd name="connsiteX5" fmla="*/ 50047 w 62234"/>
                              <a:gd name="connsiteY5" fmla="*/ 40672 h 81416"/>
                              <a:gd name="connsiteX6" fmla="*/ 0 w 62234"/>
                              <a:gd name="connsiteY6" fmla="*/ 70383 h 81416"/>
                              <a:gd name="connsiteX7" fmla="*/ 0 w 62234"/>
                              <a:gd name="connsiteY7" fmla="*/ 81416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16">
                                <a:moveTo>
                                  <a:pt x="0" y="81416"/>
                                </a:moveTo>
                                <a:lnTo>
                                  <a:pt x="62234" y="44350"/>
                                </a:lnTo>
                                <a:lnTo>
                                  <a:pt x="62234" y="36706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672"/>
                                </a:lnTo>
                                <a:lnTo>
                                  <a:pt x="0" y="70383"/>
                                </a:lnTo>
                                <a:lnTo>
                                  <a:pt x="0" y="8141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25" name="Freeform: Shape 5324">
                            <a:extLst>
                              <a:ext uri="{FF2B5EF4-FFF2-40B4-BE49-F238E27FC236}">
                                <a16:creationId xmlns:a16="http://schemas.microsoft.com/office/drawing/2014/main" id="{C1FF3B29-4EAD-91CA-0D85-199D561C0BF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890815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0745 h 81199"/>
                              <a:gd name="connsiteX5" fmla="*/ 50047 w 62234"/>
                              <a:gd name="connsiteY5" fmla="*/ 40456 h 81199"/>
                              <a:gd name="connsiteX6" fmla="*/ 0 w 62234"/>
                              <a:gd name="connsiteY6" fmla="*/ 70167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0745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167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26" name="Freeform: Shape 5325">
                            <a:extLst>
                              <a:ext uri="{FF2B5EF4-FFF2-40B4-BE49-F238E27FC236}">
                                <a16:creationId xmlns:a16="http://schemas.microsoft.com/office/drawing/2014/main" id="{45AA20FF-2224-5842-A591-22E6510C80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3972015"/>
                            <a:ext cx="62234" cy="81127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128 h 81127"/>
                              <a:gd name="connsiteX1" fmla="*/ 62234 w 62234"/>
                              <a:gd name="connsiteY1" fmla="*/ 44350 h 81127"/>
                              <a:gd name="connsiteX2" fmla="*/ 62234 w 62234"/>
                              <a:gd name="connsiteY2" fmla="*/ 36778 h 81127"/>
                              <a:gd name="connsiteX3" fmla="*/ 0 w 62234"/>
                              <a:gd name="connsiteY3" fmla="*/ 0 h 81127"/>
                              <a:gd name="connsiteX4" fmla="*/ 0 w 62234"/>
                              <a:gd name="connsiteY4" fmla="*/ 11034 h 81127"/>
                              <a:gd name="connsiteX5" fmla="*/ 50047 w 62234"/>
                              <a:gd name="connsiteY5" fmla="*/ 40456 h 81127"/>
                              <a:gd name="connsiteX6" fmla="*/ 0 w 62234"/>
                              <a:gd name="connsiteY6" fmla="*/ 70095 h 81127"/>
                              <a:gd name="connsiteX7" fmla="*/ 0 w 62234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27">
                                <a:moveTo>
                                  <a:pt x="0" y="81128"/>
                                </a:moveTo>
                                <a:lnTo>
                                  <a:pt x="62234" y="44350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095"/>
                                </a:lnTo>
                                <a:lnTo>
                                  <a:pt x="0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</p:grpSp>
                    <p:grpSp>
                      <p:nvGrpSpPr>
                        <p:cNvPr id="5310" name="Graphic 2">
                          <a:extLst>
                            <a:ext uri="{FF2B5EF4-FFF2-40B4-BE49-F238E27FC236}">
                              <a16:creationId xmlns:a16="http://schemas.microsoft.com/office/drawing/2014/main" id="{CFF9FCE5-91EA-A909-1A4F-1491662A2A2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253491" y="4053142"/>
                          <a:ext cx="62234" cy="650176"/>
                          <a:chOff x="9253491" y="4053142"/>
                          <a:chExt cx="62234" cy="650176"/>
                        </a:xfrm>
                        <a:solidFill>
                          <a:srgbClr val="C29E75"/>
                        </a:solidFill>
                      </p:grpSpPr>
                      <p:sp>
                        <p:nvSpPr>
                          <p:cNvPr id="5311" name="Freeform: Shape 5310">
                            <a:extLst>
                              <a:ext uri="{FF2B5EF4-FFF2-40B4-BE49-F238E27FC236}">
                                <a16:creationId xmlns:a16="http://schemas.microsoft.com/office/drawing/2014/main" id="{6D91BB53-9EC9-9E0F-EC53-29F5A920998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053142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4 h 81199"/>
                              <a:gd name="connsiteX5" fmla="*/ 50047 w 62234"/>
                              <a:gd name="connsiteY5" fmla="*/ 40744 h 81199"/>
                              <a:gd name="connsiteX6" fmla="*/ 0 w 62234"/>
                              <a:gd name="connsiteY6" fmla="*/ 70455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455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12" name="Freeform: Shape 5311">
                            <a:extLst>
                              <a:ext uri="{FF2B5EF4-FFF2-40B4-BE49-F238E27FC236}">
                                <a16:creationId xmlns:a16="http://schemas.microsoft.com/office/drawing/2014/main" id="{9B7E46DE-A55D-C7FD-8CC3-6911A2439FD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134342"/>
                            <a:ext cx="62234" cy="81416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16 h 81416"/>
                              <a:gd name="connsiteX1" fmla="*/ 62234 w 62234"/>
                              <a:gd name="connsiteY1" fmla="*/ 44711 h 81416"/>
                              <a:gd name="connsiteX2" fmla="*/ 62234 w 62234"/>
                              <a:gd name="connsiteY2" fmla="*/ 37066 h 81416"/>
                              <a:gd name="connsiteX3" fmla="*/ 0 w 62234"/>
                              <a:gd name="connsiteY3" fmla="*/ 0 h 81416"/>
                              <a:gd name="connsiteX4" fmla="*/ 0 w 62234"/>
                              <a:gd name="connsiteY4" fmla="*/ 11034 h 81416"/>
                              <a:gd name="connsiteX5" fmla="*/ 50047 w 62234"/>
                              <a:gd name="connsiteY5" fmla="*/ 40744 h 81416"/>
                              <a:gd name="connsiteX6" fmla="*/ 0 w 62234"/>
                              <a:gd name="connsiteY6" fmla="*/ 70383 h 81416"/>
                              <a:gd name="connsiteX7" fmla="*/ 0 w 62234"/>
                              <a:gd name="connsiteY7" fmla="*/ 81416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16">
                                <a:moveTo>
                                  <a:pt x="0" y="81416"/>
                                </a:moveTo>
                                <a:lnTo>
                                  <a:pt x="62234" y="44711"/>
                                </a:lnTo>
                                <a:lnTo>
                                  <a:pt x="62234" y="37066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383"/>
                                </a:lnTo>
                                <a:lnTo>
                                  <a:pt x="0" y="8141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13" name="Freeform: Shape 5312">
                            <a:extLst>
                              <a:ext uri="{FF2B5EF4-FFF2-40B4-BE49-F238E27FC236}">
                                <a16:creationId xmlns:a16="http://schemas.microsoft.com/office/drawing/2014/main" id="{3960A7A1-734A-2849-2634-5F785DC5840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215758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4 h 81199"/>
                              <a:gd name="connsiteX5" fmla="*/ 50047 w 62234"/>
                              <a:gd name="connsiteY5" fmla="*/ 40456 h 81199"/>
                              <a:gd name="connsiteX6" fmla="*/ 0 w 62234"/>
                              <a:gd name="connsiteY6" fmla="*/ 70167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167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14" name="Freeform: Shape 5313">
                            <a:extLst>
                              <a:ext uri="{FF2B5EF4-FFF2-40B4-BE49-F238E27FC236}">
                                <a16:creationId xmlns:a16="http://schemas.microsoft.com/office/drawing/2014/main" id="{EDBC53CC-F741-49EF-42E7-DDFDC69CE3C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296958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4 h 81199"/>
                              <a:gd name="connsiteX5" fmla="*/ 50047 w 62234"/>
                              <a:gd name="connsiteY5" fmla="*/ 40744 h 81199"/>
                              <a:gd name="connsiteX6" fmla="*/ 0 w 62234"/>
                              <a:gd name="connsiteY6" fmla="*/ 70167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167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15" name="Freeform: Shape 5314">
                            <a:extLst>
                              <a:ext uri="{FF2B5EF4-FFF2-40B4-BE49-F238E27FC236}">
                                <a16:creationId xmlns:a16="http://schemas.microsoft.com/office/drawing/2014/main" id="{D887A738-BB5A-5D28-6F49-CB625FC9AF0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378158"/>
                            <a:ext cx="62234" cy="81416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16 h 81416"/>
                              <a:gd name="connsiteX1" fmla="*/ 62234 w 62234"/>
                              <a:gd name="connsiteY1" fmla="*/ 44350 h 81416"/>
                              <a:gd name="connsiteX2" fmla="*/ 62234 w 62234"/>
                              <a:gd name="connsiteY2" fmla="*/ 36994 h 81416"/>
                              <a:gd name="connsiteX3" fmla="*/ 0 w 62234"/>
                              <a:gd name="connsiteY3" fmla="*/ 0 h 81416"/>
                              <a:gd name="connsiteX4" fmla="*/ 0 w 62234"/>
                              <a:gd name="connsiteY4" fmla="*/ 10961 h 81416"/>
                              <a:gd name="connsiteX5" fmla="*/ 50047 w 62234"/>
                              <a:gd name="connsiteY5" fmla="*/ 40672 h 81416"/>
                              <a:gd name="connsiteX6" fmla="*/ 0 w 62234"/>
                              <a:gd name="connsiteY6" fmla="*/ 70383 h 81416"/>
                              <a:gd name="connsiteX7" fmla="*/ 0 w 62234"/>
                              <a:gd name="connsiteY7" fmla="*/ 81416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16">
                                <a:moveTo>
                                  <a:pt x="0" y="81416"/>
                                </a:moveTo>
                                <a:lnTo>
                                  <a:pt x="62234" y="44350"/>
                                </a:lnTo>
                                <a:lnTo>
                                  <a:pt x="62234" y="36994"/>
                                </a:lnTo>
                                <a:lnTo>
                                  <a:pt x="0" y="0"/>
                                </a:lnTo>
                                <a:lnTo>
                                  <a:pt x="0" y="10961"/>
                                </a:lnTo>
                                <a:lnTo>
                                  <a:pt x="50047" y="40672"/>
                                </a:lnTo>
                                <a:lnTo>
                                  <a:pt x="0" y="70383"/>
                                </a:lnTo>
                                <a:lnTo>
                                  <a:pt x="0" y="8141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16" name="Freeform: Shape 5315">
                            <a:extLst>
                              <a:ext uri="{FF2B5EF4-FFF2-40B4-BE49-F238E27FC236}">
                                <a16:creationId xmlns:a16="http://schemas.microsoft.com/office/drawing/2014/main" id="{8A5691DE-4346-4B9E-5196-2A6EF0368D4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459574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350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0745 h 81199"/>
                              <a:gd name="connsiteX5" fmla="*/ 50047 w 62234"/>
                              <a:gd name="connsiteY5" fmla="*/ 40384 h 81199"/>
                              <a:gd name="connsiteX6" fmla="*/ 0 w 62234"/>
                              <a:gd name="connsiteY6" fmla="*/ 70167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350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0745"/>
                                </a:lnTo>
                                <a:lnTo>
                                  <a:pt x="50047" y="40384"/>
                                </a:lnTo>
                                <a:lnTo>
                                  <a:pt x="0" y="70167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17" name="Freeform: Shape 5316">
                            <a:extLst>
                              <a:ext uri="{FF2B5EF4-FFF2-40B4-BE49-F238E27FC236}">
                                <a16:creationId xmlns:a16="http://schemas.microsoft.com/office/drawing/2014/main" id="{D191D1B2-2975-BA33-9229-48C2BD18B9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540774"/>
                            <a:ext cx="62234" cy="81127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128 h 81127"/>
                              <a:gd name="connsiteX1" fmla="*/ 62234 w 62234"/>
                              <a:gd name="connsiteY1" fmla="*/ 44350 h 81127"/>
                              <a:gd name="connsiteX2" fmla="*/ 62234 w 62234"/>
                              <a:gd name="connsiteY2" fmla="*/ 36706 h 81127"/>
                              <a:gd name="connsiteX3" fmla="*/ 0 w 62234"/>
                              <a:gd name="connsiteY3" fmla="*/ 0 h 81127"/>
                              <a:gd name="connsiteX4" fmla="*/ 0 w 62234"/>
                              <a:gd name="connsiteY4" fmla="*/ 11034 h 81127"/>
                              <a:gd name="connsiteX5" fmla="*/ 50047 w 62234"/>
                              <a:gd name="connsiteY5" fmla="*/ 40384 h 81127"/>
                              <a:gd name="connsiteX6" fmla="*/ 0 w 62234"/>
                              <a:gd name="connsiteY6" fmla="*/ 70095 h 81127"/>
                              <a:gd name="connsiteX7" fmla="*/ 0 w 62234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27">
                                <a:moveTo>
                                  <a:pt x="0" y="81128"/>
                                </a:moveTo>
                                <a:lnTo>
                                  <a:pt x="62234" y="44350"/>
                                </a:lnTo>
                                <a:lnTo>
                                  <a:pt x="62234" y="36706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384"/>
                                </a:lnTo>
                                <a:lnTo>
                                  <a:pt x="0" y="70095"/>
                                </a:lnTo>
                                <a:lnTo>
                                  <a:pt x="0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18" name="Freeform: Shape 5317">
                            <a:extLst>
                              <a:ext uri="{FF2B5EF4-FFF2-40B4-BE49-F238E27FC236}">
                                <a16:creationId xmlns:a16="http://schemas.microsoft.com/office/drawing/2014/main" id="{773C7B9A-C0FF-3987-24B5-7ED0301CA96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621902"/>
                            <a:ext cx="62234" cy="81416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17 h 81416"/>
                              <a:gd name="connsiteX1" fmla="*/ 62234 w 62234"/>
                              <a:gd name="connsiteY1" fmla="*/ 44422 h 81416"/>
                              <a:gd name="connsiteX2" fmla="*/ 62234 w 62234"/>
                              <a:gd name="connsiteY2" fmla="*/ 36778 h 81416"/>
                              <a:gd name="connsiteX3" fmla="*/ 0 w 62234"/>
                              <a:gd name="connsiteY3" fmla="*/ 0 h 81416"/>
                              <a:gd name="connsiteX4" fmla="*/ 0 w 62234"/>
                              <a:gd name="connsiteY4" fmla="*/ 11034 h 81416"/>
                              <a:gd name="connsiteX5" fmla="*/ 50047 w 62234"/>
                              <a:gd name="connsiteY5" fmla="*/ 40744 h 81416"/>
                              <a:gd name="connsiteX6" fmla="*/ 0 w 62234"/>
                              <a:gd name="connsiteY6" fmla="*/ 70383 h 81416"/>
                              <a:gd name="connsiteX7" fmla="*/ 0 w 62234"/>
                              <a:gd name="connsiteY7" fmla="*/ 81417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16">
                                <a:moveTo>
                                  <a:pt x="0" y="81417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383"/>
                                </a:lnTo>
                                <a:lnTo>
                                  <a:pt x="0" y="8141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</p:grpSp>
                  </p:grpSp>
                  <p:grpSp>
                    <p:nvGrpSpPr>
                      <p:cNvPr id="5296" name="Graphic 2">
                        <a:extLst>
                          <a:ext uri="{FF2B5EF4-FFF2-40B4-BE49-F238E27FC236}">
                            <a16:creationId xmlns:a16="http://schemas.microsoft.com/office/drawing/2014/main" id="{77651F47-ABC7-9DD3-4D5E-CB4EE85251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253491" y="4703318"/>
                        <a:ext cx="62234" cy="812286"/>
                        <a:chOff x="9253491" y="4703318"/>
                        <a:chExt cx="62234" cy="812286"/>
                      </a:xfrm>
                      <a:solidFill>
                        <a:srgbClr val="C29E75"/>
                      </a:solidFill>
                    </p:grpSpPr>
                    <p:grpSp>
                      <p:nvGrpSpPr>
                        <p:cNvPr id="5297" name="Graphic 2">
                          <a:extLst>
                            <a:ext uri="{FF2B5EF4-FFF2-40B4-BE49-F238E27FC236}">
                              <a16:creationId xmlns:a16="http://schemas.microsoft.com/office/drawing/2014/main" id="{F26654AA-A2AC-8700-6744-DDD190CC38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253491" y="4703318"/>
                          <a:ext cx="62234" cy="649959"/>
                          <a:chOff x="9253491" y="4703318"/>
                          <a:chExt cx="62234" cy="649959"/>
                        </a:xfrm>
                        <a:solidFill>
                          <a:srgbClr val="C29E75"/>
                        </a:solidFill>
                      </p:grpSpPr>
                      <p:sp>
                        <p:nvSpPr>
                          <p:cNvPr id="5301" name="Freeform: Shape 5300">
                            <a:extLst>
                              <a:ext uri="{FF2B5EF4-FFF2-40B4-BE49-F238E27FC236}">
                                <a16:creationId xmlns:a16="http://schemas.microsoft.com/office/drawing/2014/main" id="{CAF8FB32-8FA9-F319-08F3-A135CA8D7A3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703318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0745 h 81199"/>
                              <a:gd name="connsiteX5" fmla="*/ 50047 w 62234"/>
                              <a:gd name="connsiteY5" fmla="*/ 40456 h 81199"/>
                              <a:gd name="connsiteX6" fmla="*/ 0 w 62234"/>
                              <a:gd name="connsiteY6" fmla="*/ 70166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0745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166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02" name="Freeform: Shape 5301">
                            <a:extLst>
                              <a:ext uri="{FF2B5EF4-FFF2-40B4-BE49-F238E27FC236}">
                                <a16:creationId xmlns:a16="http://schemas.microsoft.com/office/drawing/2014/main" id="{3B3B1C76-382A-5082-2EC5-9D594D291DA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784518"/>
                            <a:ext cx="62234" cy="81127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128 h 81127"/>
                              <a:gd name="connsiteX1" fmla="*/ 62234 w 62234"/>
                              <a:gd name="connsiteY1" fmla="*/ 44422 h 81127"/>
                              <a:gd name="connsiteX2" fmla="*/ 62234 w 62234"/>
                              <a:gd name="connsiteY2" fmla="*/ 36778 h 81127"/>
                              <a:gd name="connsiteX3" fmla="*/ 0 w 62234"/>
                              <a:gd name="connsiteY3" fmla="*/ 0 h 81127"/>
                              <a:gd name="connsiteX4" fmla="*/ 0 w 62234"/>
                              <a:gd name="connsiteY4" fmla="*/ 11034 h 81127"/>
                              <a:gd name="connsiteX5" fmla="*/ 50047 w 62234"/>
                              <a:gd name="connsiteY5" fmla="*/ 40456 h 81127"/>
                              <a:gd name="connsiteX6" fmla="*/ 0 w 62234"/>
                              <a:gd name="connsiteY6" fmla="*/ 70167 h 81127"/>
                              <a:gd name="connsiteX7" fmla="*/ 0 w 62234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27">
                                <a:moveTo>
                                  <a:pt x="0" y="81128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167"/>
                                </a:lnTo>
                                <a:lnTo>
                                  <a:pt x="0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03" name="Freeform: Shape 5302">
                            <a:extLst>
                              <a:ext uri="{FF2B5EF4-FFF2-40B4-BE49-F238E27FC236}">
                                <a16:creationId xmlns:a16="http://schemas.microsoft.com/office/drawing/2014/main" id="{5C1F1EEB-ADC0-8C73-7E6A-B5EA43FDE6A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865646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4 h 81199"/>
                              <a:gd name="connsiteX5" fmla="*/ 50047 w 62234"/>
                              <a:gd name="connsiteY5" fmla="*/ 40744 h 81199"/>
                              <a:gd name="connsiteX6" fmla="*/ 0 w 62234"/>
                              <a:gd name="connsiteY6" fmla="*/ 70455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455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04" name="Freeform: Shape 5303">
                            <a:extLst>
                              <a:ext uri="{FF2B5EF4-FFF2-40B4-BE49-F238E27FC236}">
                                <a16:creationId xmlns:a16="http://schemas.microsoft.com/office/drawing/2014/main" id="{D899F3A6-31B1-D036-2C42-D2BA3891DA3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4946846"/>
                            <a:ext cx="62234" cy="81488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89 h 81488"/>
                              <a:gd name="connsiteX1" fmla="*/ 62234 w 62234"/>
                              <a:gd name="connsiteY1" fmla="*/ 44711 h 81488"/>
                              <a:gd name="connsiteX2" fmla="*/ 62234 w 62234"/>
                              <a:gd name="connsiteY2" fmla="*/ 37066 h 81488"/>
                              <a:gd name="connsiteX3" fmla="*/ 0 w 62234"/>
                              <a:gd name="connsiteY3" fmla="*/ 0 h 81488"/>
                              <a:gd name="connsiteX4" fmla="*/ 0 w 62234"/>
                              <a:gd name="connsiteY4" fmla="*/ 11034 h 81488"/>
                              <a:gd name="connsiteX5" fmla="*/ 50047 w 62234"/>
                              <a:gd name="connsiteY5" fmla="*/ 40744 h 81488"/>
                              <a:gd name="connsiteX6" fmla="*/ 0 w 62234"/>
                              <a:gd name="connsiteY6" fmla="*/ 70455 h 81488"/>
                              <a:gd name="connsiteX7" fmla="*/ 0 w 62234"/>
                              <a:gd name="connsiteY7" fmla="*/ 81489 h 8148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88">
                                <a:moveTo>
                                  <a:pt x="0" y="81489"/>
                                </a:moveTo>
                                <a:lnTo>
                                  <a:pt x="62234" y="44711"/>
                                </a:lnTo>
                                <a:lnTo>
                                  <a:pt x="62234" y="37066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455"/>
                                </a:lnTo>
                                <a:lnTo>
                                  <a:pt x="0" y="81489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05" name="Freeform: Shape 5304">
                            <a:extLst>
                              <a:ext uri="{FF2B5EF4-FFF2-40B4-BE49-F238E27FC236}">
                                <a16:creationId xmlns:a16="http://schemas.microsoft.com/office/drawing/2014/main" id="{BFFA4749-189B-2967-00B4-037C8D7B8D9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5028334"/>
                            <a:ext cx="62234" cy="81127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128 h 81127"/>
                              <a:gd name="connsiteX1" fmla="*/ 62234 w 62234"/>
                              <a:gd name="connsiteY1" fmla="*/ 44350 h 81127"/>
                              <a:gd name="connsiteX2" fmla="*/ 62234 w 62234"/>
                              <a:gd name="connsiteY2" fmla="*/ 36706 h 81127"/>
                              <a:gd name="connsiteX3" fmla="*/ 0 w 62234"/>
                              <a:gd name="connsiteY3" fmla="*/ 0 h 81127"/>
                              <a:gd name="connsiteX4" fmla="*/ 0 w 62234"/>
                              <a:gd name="connsiteY4" fmla="*/ 11033 h 81127"/>
                              <a:gd name="connsiteX5" fmla="*/ 50047 w 62234"/>
                              <a:gd name="connsiteY5" fmla="*/ 40383 h 81127"/>
                              <a:gd name="connsiteX6" fmla="*/ 0 w 62234"/>
                              <a:gd name="connsiteY6" fmla="*/ 70094 h 81127"/>
                              <a:gd name="connsiteX7" fmla="*/ 0 w 62234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27">
                                <a:moveTo>
                                  <a:pt x="0" y="81128"/>
                                </a:moveTo>
                                <a:lnTo>
                                  <a:pt x="62234" y="44350"/>
                                </a:lnTo>
                                <a:lnTo>
                                  <a:pt x="62234" y="36706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383"/>
                                </a:lnTo>
                                <a:lnTo>
                                  <a:pt x="0" y="70094"/>
                                </a:lnTo>
                                <a:lnTo>
                                  <a:pt x="0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06" name="Freeform: Shape 5305">
                            <a:extLst>
                              <a:ext uri="{FF2B5EF4-FFF2-40B4-BE49-F238E27FC236}">
                                <a16:creationId xmlns:a16="http://schemas.microsoft.com/office/drawing/2014/main" id="{0D323860-19C0-DD8A-B7D5-D050681EC28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5109462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3 h 81199"/>
                              <a:gd name="connsiteX5" fmla="*/ 50047 w 62234"/>
                              <a:gd name="connsiteY5" fmla="*/ 40744 h 81199"/>
                              <a:gd name="connsiteX6" fmla="*/ 0 w 62234"/>
                              <a:gd name="connsiteY6" fmla="*/ 70166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166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07" name="Freeform: Shape 5306">
                            <a:extLst>
                              <a:ext uri="{FF2B5EF4-FFF2-40B4-BE49-F238E27FC236}">
                                <a16:creationId xmlns:a16="http://schemas.microsoft.com/office/drawing/2014/main" id="{8332E78B-5F8A-11CD-8378-DF2A483F93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5190662"/>
                            <a:ext cx="62234" cy="81416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417 h 81416"/>
                              <a:gd name="connsiteX1" fmla="*/ 62234 w 62234"/>
                              <a:gd name="connsiteY1" fmla="*/ 44350 h 81416"/>
                              <a:gd name="connsiteX2" fmla="*/ 62234 w 62234"/>
                              <a:gd name="connsiteY2" fmla="*/ 36778 h 81416"/>
                              <a:gd name="connsiteX3" fmla="*/ 0 w 62234"/>
                              <a:gd name="connsiteY3" fmla="*/ 0 h 81416"/>
                              <a:gd name="connsiteX4" fmla="*/ 0 w 62234"/>
                              <a:gd name="connsiteY4" fmla="*/ 11034 h 81416"/>
                              <a:gd name="connsiteX5" fmla="*/ 50047 w 62234"/>
                              <a:gd name="connsiteY5" fmla="*/ 40672 h 81416"/>
                              <a:gd name="connsiteX6" fmla="*/ 0 w 62234"/>
                              <a:gd name="connsiteY6" fmla="*/ 70383 h 81416"/>
                              <a:gd name="connsiteX7" fmla="*/ 0 w 62234"/>
                              <a:gd name="connsiteY7" fmla="*/ 81417 h 814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416">
                                <a:moveTo>
                                  <a:pt x="0" y="81417"/>
                                </a:moveTo>
                                <a:lnTo>
                                  <a:pt x="62234" y="44350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4"/>
                                </a:lnTo>
                                <a:lnTo>
                                  <a:pt x="50047" y="40672"/>
                                </a:lnTo>
                                <a:lnTo>
                                  <a:pt x="0" y="70383"/>
                                </a:lnTo>
                                <a:lnTo>
                                  <a:pt x="0" y="8141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08" name="Freeform: Shape 5307">
                            <a:extLst>
                              <a:ext uri="{FF2B5EF4-FFF2-40B4-BE49-F238E27FC236}">
                                <a16:creationId xmlns:a16="http://schemas.microsoft.com/office/drawing/2014/main" id="{DC7637E0-6490-DFED-1EB2-2CB5B7B5889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5272078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0745 h 81199"/>
                              <a:gd name="connsiteX5" fmla="*/ 50047 w 62234"/>
                              <a:gd name="connsiteY5" fmla="*/ 40456 h 81199"/>
                              <a:gd name="connsiteX6" fmla="*/ 0 w 62234"/>
                              <a:gd name="connsiteY6" fmla="*/ 70166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0745"/>
                                </a:lnTo>
                                <a:lnTo>
                                  <a:pt x="50047" y="40456"/>
                                </a:lnTo>
                                <a:lnTo>
                                  <a:pt x="0" y="70166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</p:grpSp>
                    <p:grpSp>
                      <p:nvGrpSpPr>
                        <p:cNvPr id="5298" name="Graphic 2">
                          <a:extLst>
                            <a:ext uri="{FF2B5EF4-FFF2-40B4-BE49-F238E27FC236}">
                              <a16:creationId xmlns:a16="http://schemas.microsoft.com/office/drawing/2014/main" id="{3D236500-963A-22C8-61EE-E63794A24C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253491" y="5353278"/>
                          <a:ext cx="62234" cy="162327"/>
                          <a:chOff x="9253491" y="5353278"/>
                          <a:chExt cx="62234" cy="162327"/>
                        </a:xfrm>
                        <a:solidFill>
                          <a:srgbClr val="C29E75"/>
                        </a:solidFill>
                      </p:grpSpPr>
                      <p:sp>
                        <p:nvSpPr>
                          <p:cNvPr id="5299" name="Freeform: Shape 5298">
                            <a:extLst>
                              <a:ext uri="{FF2B5EF4-FFF2-40B4-BE49-F238E27FC236}">
                                <a16:creationId xmlns:a16="http://schemas.microsoft.com/office/drawing/2014/main" id="{D698F478-3F2F-44FF-5ECA-A78BED2AC90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5353278"/>
                            <a:ext cx="62234" cy="81127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128 h 81127"/>
                              <a:gd name="connsiteX1" fmla="*/ 62234 w 62234"/>
                              <a:gd name="connsiteY1" fmla="*/ 44422 h 81127"/>
                              <a:gd name="connsiteX2" fmla="*/ 62234 w 62234"/>
                              <a:gd name="connsiteY2" fmla="*/ 36778 h 81127"/>
                              <a:gd name="connsiteX3" fmla="*/ 0 w 62234"/>
                              <a:gd name="connsiteY3" fmla="*/ 0 h 81127"/>
                              <a:gd name="connsiteX4" fmla="*/ 0 w 62234"/>
                              <a:gd name="connsiteY4" fmla="*/ 11033 h 81127"/>
                              <a:gd name="connsiteX5" fmla="*/ 50047 w 62234"/>
                              <a:gd name="connsiteY5" fmla="*/ 40744 h 81127"/>
                              <a:gd name="connsiteX6" fmla="*/ 0 w 62234"/>
                              <a:gd name="connsiteY6" fmla="*/ 70094 h 81127"/>
                              <a:gd name="connsiteX7" fmla="*/ 0 w 62234"/>
                              <a:gd name="connsiteY7" fmla="*/ 81128 h 8112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27">
                                <a:moveTo>
                                  <a:pt x="0" y="81128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094"/>
                                </a:lnTo>
                                <a:lnTo>
                                  <a:pt x="0" y="8112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5300" name="Freeform: Shape 5299">
                            <a:extLst>
                              <a:ext uri="{FF2B5EF4-FFF2-40B4-BE49-F238E27FC236}">
                                <a16:creationId xmlns:a16="http://schemas.microsoft.com/office/drawing/2014/main" id="{57E12BD5-F2C3-A23F-2FD0-2BE89744F3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253491" y="5434406"/>
                            <a:ext cx="62234" cy="81199"/>
                          </a:xfrm>
                          <a:custGeom>
                            <a:avLst/>
                            <a:gdLst>
                              <a:gd name="connsiteX0" fmla="*/ 0 w 62234"/>
                              <a:gd name="connsiteY0" fmla="*/ 81200 h 81199"/>
                              <a:gd name="connsiteX1" fmla="*/ 62234 w 62234"/>
                              <a:gd name="connsiteY1" fmla="*/ 44422 h 81199"/>
                              <a:gd name="connsiteX2" fmla="*/ 62234 w 62234"/>
                              <a:gd name="connsiteY2" fmla="*/ 36778 h 81199"/>
                              <a:gd name="connsiteX3" fmla="*/ 0 w 62234"/>
                              <a:gd name="connsiteY3" fmla="*/ 0 h 81199"/>
                              <a:gd name="connsiteX4" fmla="*/ 0 w 62234"/>
                              <a:gd name="connsiteY4" fmla="*/ 11033 h 81199"/>
                              <a:gd name="connsiteX5" fmla="*/ 50047 w 62234"/>
                              <a:gd name="connsiteY5" fmla="*/ 40744 h 81199"/>
                              <a:gd name="connsiteX6" fmla="*/ 0 w 62234"/>
                              <a:gd name="connsiteY6" fmla="*/ 70455 h 81199"/>
                              <a:gd name="connsiteX7" fmla="*/ 0 w 62234"/>
                              <a:gd name="connsiteY7" fmla="*/ 81200 h 811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2234" h="81199">
                                <a:moveTo>
                                  <a:pt x="0" y="81200"/>
                                </a:moveTo>
                                <a:lnTo>
                                  <a:pt x="62234" y="44422"/>
                                </a:lnTo>
                                <a:lnTo>
                                  <a:pt x="62234" y="36778"/>
                                </a:lnTo>
                                <a:lnTo>
                                  <a:pt x="0" y="0"/>
                                </a:lnTo>
                                <a:lnTo>
                                  <a:pt x="0" y="11033"/>
                                </a:lnTo>
                                <a:lnTo>
                                  <a:pt x="50047" y="40744"/>
                                </a:lnTo>
                                <a:lnTo>
                                  <a:pt x="0" y="70455"/>
                                </a:lnTo>
                                <a:lnTo>
                                  <a:pt x="0" y="812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29E75"/>
                          </a:solidFill>
                          <a:ln w="720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/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5274" name="Graphic 2">
                    <a:extLst>
                      <a:ext uri="{FF2B5EF4-FFF2-40B4-BE49-F238E27FC236}">
                        <a16:creationId xmlns:a16="http://schemas.microsoft.com/office/drawing/2014/main" id="{0B650F28-F3A4-114C-296C-5FB2D2D529E0}"/>
                      </a:ext>
                    </a:extLst>
                  </p:cNvPr>
                  <p:cNvGrpSpPr/>
                  <p:nvPr/>
                </p:nvGrpSpPr>
                <p:grpSpPr>
                  <a:xfrm>
                    <a:off x="8713072" y="175596"/>
                    <a:ext cx="602076" cy="627460"/>
                    <a:chOff x="8713072" y="175596"/>
                    <a:chExt cx="602076" cy="627460"/>
                  </a:xfrm>
                </p:grpSpPr>
                <p:sp>
                  <p:nvSpPr>
                    <p:cNvPr id="5275" name="Freeform: Shape 5274">
                      <a:extLst>
                        <a:ext uri="{FF2B5EF4-FFF2-40B4-BE49-F238E27FC236}">
                          <a16:creationId xmlns:a16="http://schemas.microsoft.com/office/drawing/2014/main" id="{67BDCCE2-D70D-B836-BE6B-F4675ADED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13072" y="175596"/>
                      <a:ext cx="602076" cy="627460"/>
                    </a:xfrm>
                    <a:custGeom>
                      <a:avLst/>
                      <a:gdLst>
                        <a:gd name="connsiteX0" fmla="*/ 540419 w 602076"/>
                        <a:gd name="connsiteY0" fmla="*/ 627460 h 627460"/>
                        <a:gd name="connsiteX1" fmla="*/ 0 w 602076"/>
                        <a:gd name="connsiteY1" fmla="*/ 87113 h 627460"/>
                        <a:gd name="connsiteX2" fmla="*/ 0 w 602076"/>
                        <a:gd name="connsiteY2" fmla="*/ 0 h 627460"/>
                        <a:gd name="connsiteX3" fmla="*/ 602077 w 602076"/>
                        <a:gd name="connsiteY3" fmla="*/ 602004 h 627460"/>
                        <a:gd name="connsiteX4" fmla="*/ 540419 w 602076"/>
                        <a:gd name="connsiteY4" fmla="*/ 627460 h 6274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02076" h="627460">
                          <a:moveTo>
                            <a:pt x="540419" y="627460"/>
                          </a:moveTo>
                          <a:lnTo>
                            <a:pt x="0" y="87113"/>
                          </a:lnTo>
                          <a:lnTo>
                            <a:pt x="0" y="0"/>
                          </a:lnTo>
                          <a:lnTo>
                            <a:pt x="602077" y="602004"/>
                          </a:lnTo>
                          <a:lnTo>
                            <a:pt x="540419" y="627460"/>
                          </a:lnTo>
                          <a:close/>
                        </a:path>
                      </a:pathLst>
                    </a:custGeom>
                    <a:solidFill>
                      <a:srgbClr val="6F5639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5276" name="Graphic 2">
                      <a:extLst>
                        <a:ext uri="{FF2B5EF4-FFF2-40B4-BE49-F238E27FC236}">
                          <a16:creationId xmlns:a16="http://schemas.microsoft.com/office/drawing/2014/main" id="{D7062DCF-CFEC-09EC-8FF4-B147495E3A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13072" y="214393"/>
                      <a:ext cx="558231" cy="588663"/>
                      <a:chOff x="8713072" y="214393"/>
                      <a:chExt cx="558231" cy="588663"/>
                    </a:xfrm>
                    <a:solidFill>
                      <a:srgbClr val="C29E75"/>
                    </a:solidFill>
                  </p:grpSpPr>
                  <p:grpSp>
                    <p:nvGrpSpPr>
                      <p:cNvPr id="5277" name="Graphic 2">
                        <a:extLst>
                          <a:ext uri="{FF2B5EF4-FFF2-40B4-BE49-F238E27FC236}">
                            <a16:creationId xmlns:a16="http://schemas.microsoft.com/office/drawing/2014/main" id="{03CEA5DB-A97E-CE6A-FE62-89E2B46407B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082078" y="614119"/>
                        <a:ext cx="189225" cy="188937"/>
                        <a:chOff x="9082078" y="614119"/>
                        <a:chExt cx="189225" cy="188937"/>
                      </a:xfrm>
                      <a:solidFill>
                        <a:srgbClr val="C29E75"/>
                      </a:solidFill>
                    </p:grpSpPr>
                    <p:sp>
                      <p:nvSpPr>
                        <p:cNvPr id="5287" name="Freeform: Shape 5286">
                          <a:extLst>
                            <a:ext uri="{FF2B5EF4-FFF2-40B4-BE49-F238E27FC236}">
                              <a16:creationId xmlns:a16="http://schemas.microsoft.com/office/drawing/2014/main" id="{DDE85355-DC73-8687-D899-624C857A73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96378" y="728347"/>
                          <a:ext cx="74926" cy="74709"/>
                        </a:xfrm>
                        <a:custGeom>
                          <a:avLst/>
                          <a:gdLst>
                            <a:gd name="connsiteX0" fmla="*/ 57114 w 74926"/>
                            <a:gd name="connsiteY0" fmla="*/ 74710 h 74709"/>
                            <a:gd name="connsiteX1" fmla="*/ 74926 w 74926"/>
                            <a:gd name="connsiteY1" fmla="*/ 5409 h 74709"/>
                            <a:gd name="connsiteX2" fmla="*/ 69590 w 74926"/>
                            <a:gd name="connsiteY2" fmla="*/ 0 h 74709"/>
                            <a:gd name="connsiteX3" fmla="*/ 0 w 74926"/>
                            <a:gd name="connsiteY3" fmla="*/ 17596 h 74709"/>
                            <a:gd name="connsiteX4" fmla="*/ 7933 w 74926"/>
                            <a:gd name="connsiteY4" fmla="*/ 25456 h 74709"/>
                            <a:gd name="connsiteX5" fmla="*/ 63604 w 74926"/>
                            <a:gd name="connsiteY5" fmla="*/ 11033 h 74709"/>
                            <a:gd name="connsiteX6" fmla="*/ 49470 w 74926"/>
                            <a:gd name="connsiteY6" fmla="*/ 67066 h 74709"/>
                            <a:gd name="connsiteX7" fmla="*/ 57114 w 74926"/>
                            <a:gd name="connsiteY7" fmla="*/ 74710 h 7470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4926" h="74709">
                              <a:moveTo>
                                <a:pt x="57114" y="74710"/>
                              </a:moveTo>
                              <a:lnTo>
                                <a:pt x="74926" y="5409"/>
                              </a:lnTo>
                              <a:lnTo>
                                <a:pt x="69590" y="0"/>
                              </a:lnTo>
                              <a:lnTo>
                                <a:pt x="0" y="17596"/>
                              </a:lnTo>
                              <a:lnTo>
                                <a:pt x="7933" y="25456"/>
                              </a:lnTo>
                              <a:lnTo>
                                <a:pt x="63604" y="11033"/>
                              </a:lnTo>
                              <a:lnTo>
                                <a:pt x="49470" y="67066"/>
                              </a:lnTo>
                              <a:lnTo>
                                <a:pt x="57114" y="7471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5288" name="Freeform: Shape 5287">
                          <a:extLst>
                            <a:ext uri="{FF2B5EF4-FFF2-40B4-BE49-F238E27FC236}">
                              <a16:creationId xmlns:a16="http://schemas.microsoft.com/office/drawing/2014/main" id="{EAD74019-F4C5-68EC-285D-802C97F549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9264" y="671233"/>
                          <a:ext cx="74926" cy="74709"/>
                        </a:xfrm>
                        <a:custGeom>
                          <a:avLst/>
                          <a:gdLst>
                            <a:gd name="connsiteX0" fmla="*/ 57114 w 74926"/>
                            <a:gd name="connsiteY0" fmla="*/ 74710 h 74709"/>
                            <a:gd name="connsiteX1" fmla="*/ 74926 w 74926"/>
                            <a:gd name="connsiteY1" fmla="*/ 5409 h 74709"/>
                            <a:gd name="connsiteX2" fmla="*/ 69518 w 74926"/>
                            <a:gd name="connsiteY2" fmla="*/ 0 h 74709"/>
                            <a:gd name="connsiteX3" fmla="*/ 0 w 74926"/>
                            <a:gd name="connsiteY3" fmla="*/ 17524 h 74709"/>
                            <a:gd name="connsiteX4" fmla="*/ 7860 w 74926"/>
                            <a:gd name="connsiteY4" fmla="*/ 25456 h 74709"/>
                            <a:gd name="connsiteX5" fmla="*/ 63604 w 74926"/>
                            <a:gd name="connsiteY5" fmla="*/ 11033 h 74709"/>
                            <a:gd name="connsiteX6" fmla="*/ 49470 w 74926"/>
                            <a:gd name="connsiteY6" fmla="*/ 67066 h 74709"/>
                            <a:gd name="connsiteX7" fmla="*/ 57114 w 74926"/>
                            <a:gd name="connsiteY7" fmla="*/ 74710 h 7470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4926" h="74709">
                              <a:moveTo>
                                <a:pt x="57114" y="74710"/>
                              </a:moveTo>
                              <a:lnTo>
                                <a:pt x="74926" y="5409"/>
                              </a:lnTo>
                              <a:lnTo>
                                <a:pt x="69518" y="0"/>
                              </a:lnTo>
                              <a:lnTo>
                                <a:pt x="0" y="17524"/>
                              </a:lnTo>
                              <a:lnTo>
                                <a:pt x="7860" y="25456"/>
                              </a:lnTo>
                              <a:lnTo>
                                <a:pt x="63604" y="11033"/>
                              </a:lnTo>
                              <a:lnTo>
                                <a:pt x="49470" y="67066"/>
                              </a:lnTo>
                              <a:lnTo>
                                <a:pt x="57114" y="7471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5289" name="Freeform: Shape 5288">
                          <a:extLst>
                            <a:ext uri="{FF2B5EF4-FFF2-40B4-BE49-F238E27FC236}">
                              <a16:creationId xmlns:a16="http://schemas.microsoft.com/office/drawing/2014/main" id="{408FA2D7-79D6-D760-5A35-CCC9204945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82078" y="614119"/>
                          <a:ext cx="74997" cy="74637"/>
                        </a:xfrm>
                        <a:custGeom>
                          <a:avLst/>
                          <a:gdLst>
                            <a:gd name="connsiteX0" fmla="*/ 57186 w 74997"/>
                            <a:gd name="connsiteY0" fmla="*/ 74638 h 74637"/>
                            <a:gd name="connsiteX1" fmla="*/ 74998 w 74997"/>
                            <a:gd name="connsiteY1" fmla="*/ 5336 h 74637"/>
                            <a:gd name="connsiteX2" fmla="*/ 69589 w 74997"/>
                            <a:gd name="connsiteY2" fmla="*/ 0 h 74637"/>
                            <a:gd name="connsiteX3" fmla="*/ 0 w 74997"/>
                            <a:gd name="connsiteY3" fmla="*/ 17524 h 74637"/>
                            <a:gd name="connsiteX4" fmla="*/ 7932 w 74997"/>
                            <a:gd name="connsiteY4" fmla="*/ 25456 h 74637"/>
                            <a:gd name="connsiteX5" fmla="*/ 63676 w 74997"/>
                            <a:gd name="connsiteY5" fmla="*/ 11322 h 74637"/>
                            <a:gd name="connsiteX6" fmla="*/ 49542 w 74997"/>
                            <a:gd name="connsiteY6" fmla="*/ 66993 h 74637"/>
                            <a:gd name="connsiteX7" fmla="*/ 57186 w 74997"/>
                            <a:gd name="connsiteY7" fmla="*/ 74638 h 746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4997" h="74637">
                              <a:moveTo>
                                <a:pt x="57186" y="74638"/>
                              </a:moveTo>
                              <a:lnTo>
                                <a:pt x="74998" y="5336"/>
                              </a:lnTo>
                              <a:lnTo>
                                <a:pt x="69589" y="0"/>
                              </a:lnTo>
                              <a:lnTo>
                                <a:pt x="0" y="17524"/>
                              </a:lnTo>
                              <a:lnTo>
                                <a:pt x="7932" y="25456"/>
                              </a:lnTo>
                              <a:lnTo>
                                <a:pt x="63676" y="11322"/>
                              </a:lnTo>
                              <a:lnTo>
                                <a:pt x="49542" y="66993"/>
                              </a:lnTo>
                              <a:lnTo>
                                <a:pt x="57186" y="7463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</p:grpSp>
                  <p:grpSp>
                    <p:nvGrpSpPr>
                      <p:cNvPr id="5278" name="Graphic 2">
                        <a:extLst>
                          <a:ext uri="{FF2B5EF4-FFF2-40B4-BE49-F238E27FC236}">
                            <a16:creationId xmlns:a16="http://schemas.microsoft.com/office/drawing/2014/main" id="{B4E5DE6B-1CD2-0CA6-B914-9D0853CD08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11024" y="442777"/>
                        <a:ext cx="188865" cy="188865"/>
                        <a:chOff x="8911024" y="442777"/>
                        <a:chExt cx="188865" cy="188865"/>
                      </a:xfrm>
                      <a:solidFill>
                        <a:srgbClr val="C29E75"/>
                      </a:solidFill>
                    </p:grpSpPr>
                    <p:sp>
                      <p:nvSpPr>
                        <p:cNvPr id="5284" name="Freeform: Shape 5283">
                          <a:extLst>
                            <a:ext uri="{FF2B5EF4-FFF2-40B4-BE49-F238E27FC236}">
                              <a16:creationId xmlns:a16="http://schemas.microsoft.com/office/drawing/2014/main" id="{F2E7E3A2-8BCF-F493-15C7-6D7711DA54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25252" y="557005"/>
                          <a:ext cx="74637" cy="74637"/>
                        </a:xfrm>
                        <a:custGeom>
                          <a:avLst/>
                          <a:gdLst>
                            <a:gd name="connsiteX0" fmla="*/ 57114 w 74637"/>
                            <a:gd name="connsiteY0" fmla="*/ 74638 h 74637"/>
                            <a:gd name="connsiteX1" fmla="*/ 74637 w 74637"/>
                            <a:gd name="connsiteY1" fmla="*/ 5409 h 74637"/>
                            <a:gd name="connsiteX2" fmla="*/ 69301 w 74637"/>
                            <a:gd name="connsiteY2" fmla="*/ 0 h 74637"/>
                            <a:gd name="connsiteX3" fmla="*/ 0 w 74637"/>
                            <a:gd name="connsiteY3" fmla="*/ 17812 h 74637"/>
                            <a:gd name="connsiteX4" fmla="*/ 7644 w 74637"/>
                            <a:gd name="connsiteY4" fmla="*/ 25456 h 74637"/>
                            <a:gd name="connsiteX5" fmla="*/ 63388 w 74637"/>
                            <a:gd name="connsiteY5" fmla="*/ 11322 h 74637"/>
                            <a:gd name="connsiteX6" fmla="*/ 49182 w 74637"/>
                            <a:gd name="connsiteY6" fmla="*/ 67066 h 74637"/>
                            <a:gd name="connsiteX7" fmla="*/ 57114 w 74637"/>
                            <a:gd name="connsiteY7" fmla="*/ 74638 h 746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4637" h="74637">
                              <a:moveTo>
                                <a:pt x="57114" y="74638"/>
                              </a:moveTo>
                              <a:lnTo>
                                <a:pt x="74637" y="5409"/>
                              </a:lnTo>
                              <a:lnTo>
                                <a:pt x="69301" y="0"/>
                              </a:lnTo>
                              <a:lnTo>
                                <a:pt x="0" y="17812"/>
                              </a:lnTo>
                              <a:lnTo>
                                <a:pt x="7644" y="25456"/>
                              </a:lnTo>
                              <a:lnTo>
                                <a:pt x="63388" y="11322"/>
                              </a:lnTo>
                              <a:lnTo>
                                <a:pt x="49182" y="67066"/>
                              </a:lnTo>
                              <a:lnTo>
                                <a:pt x="57114" y="7463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5285" name="Freeform: Shape 5284">
                          <a:extLst>
                            <a:ext uri="{FF2B5EF4-FFF2-40B4-BE49-F238E27FC236}">
                              <a16:creationId xmlns:a16="http://schemas.microsoft.com/office/drawing/2014/main" id="{3CB5D6DB-9F2A-71AF-1182-8B4E179061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8138" y="499819"/>
                          <a:ext cx="74637" cy="74998"/>
                        </a:xfrm>
                        <a:custGeom>
                          <a:avLst/>
                          <a:gdLst>
                            <a:gd name="connsiteX0" fmla="*/ 57114 w 74637"/>
                            <a:gd name="connsiteY0" fmla="*/ 74998 h 74998"/>
                            <a:gd name="connsiteX1" fmla="*/ 74637 w 74637"/>
                            <a:gd name="connsiteY1" fmla="*/ 5409 h 74998"/>
                            <a:gd name="connsiteX2" fmla="*/ 69301 w 74637"/>
                            <a:gd name="connsiteY2" fmla="*/ 0 h 74998"/>
                            <a:gd name="connsiteX3" fmla="*/ 0 w 74637"/>
                            <a:gd name="connsiteY3" fmla="*/ 17740 h 74998"/>
                            <a:gd name="connsiteX4" fmla="*/ 7644 w 74637"/>
                            <a:gd name="connsiteY4" fmla="*/ 25456 h 74998"/>
                            <a:gd name="connsiteX5" fmla="*/ 63604 w 74637"/>
                            <a:gd name="connsiteY5" fmla="*/ 11394 h 74998"/>
                            <a:gd name="connsiteX6" fmla="*/ 49181 w 74637"/>
                            <a:gd name="connsiteY6" fmla="*/ 67066 h 74998"/>
                            <a:gd name="connsiteX7" fmla="*/ 57114 w 74637"/>
                            <a:gd name="connsiteY7" fmla="*/ 74998 h 7499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4637" h="74998">
                              <a:moveTo>
                                <a:pt x="57114" y="74998"/>
                              </a:moveTo>
                              <a:lnTo>
                                <a:pt x="74637" y="5409"/>
                              </a:lnTo>
                              <a:lnTo>
                                <a:pt x="69301" y="0"/>
                              </a:lnTo>
                              <a:lnTo>
                                <a:pt x="0" y="17740"/>
                              </a:lnTo>
                              <a:lnTo>
                                <a:pt x="7644" y="25456"/>
                              </a:lnTo>
                              <a:lnTo>
                                <a:pt x="63604" y="11394"/>
                              </a:lnTo>
                              <a:lnTo>
                                <a:pt x="49181" y="67066"/>
                              </a:lnTo>
                              <a:lnTo>
                                <a:pt x="57114" y="7499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5286" name="Freeform: Shape 5285">
                          <a:extLst>
                            <a:ext uri="{FF2B5EF4-FFF2-40B4-BE49-F238E27FC236}">
                              <a16:creationId xmlns:a16="http://schemas.microsoft.com/office/drawing/2014/main" id="{49196AD5-1C67-D82B-4B04-D96DBC4F32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11024" y="442777"/>
                          <a:ext cx="74637" cy="74925"/>
                        </a:xfrm>
                        <a:custGeom>
                          <a:avLst/>
                          <a:gdLst>
                            <a:gd name="connsiteX0" fmla="*/ 57114 w 74637"/>
                            <a:gd name="connsiteY0" fmla="*/ 74926 h 74925"/>
                            <a:gd name="connsiteX1" fmla="*/ 74638 w 74637"/>
                            <a:gd name="connsiteY1" fmla="*/ 5481 h 74925"/>
                            <a:gd name="connsiteX2" fmla="*/ 69229 w 74637"/>
                            <a:gd name="connsiteY2" fmla="*/ 0 h 74925"/>
                            <a:gd name="connsiteX3" fmla="*/ 0 w 74637"/>
                            <a:gd name="connsiteY3" fmla="*/ 17812 h 74925"/>
                            <a:gd name="connsiteX4" fmla="*/ 7572 w 74637"/>
                            <a:gd name="connsiteY4" fmla="*/ 25600 h 74925"/>
                            <a:gd name="connsiteX5" fmla="*/ 63604 w 74637"/>
                            <a:gd name="connsiteY5" fmla="*/ 11250 h 74925"/>
                            <a:gd name="connsiteX6" fmla="*/ 49182 w 74637"/>
                            <a:gd name="connsiteY6" fmla="*/ 67138 h 74925"/>
                            <a:gd name="connsiteX7" fmla="*/ 57114 w 74637"/>
                            <a:gd name="connsiteY7" fmla="*/ 74926 h 749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4637" h="74925">
                              <a:moveTo>
                                <a:pt x="57114" y="74926"/>
                              </a:moveTo>
                              <a:lnTo>
                                <a:pt x="74638" y="5481"/>
                              </a:lnTo>
                              <a:lnTo>
                                <a:pt x="69229" y="0"/>
                              </a:lnTo>
                              <a:lnTo>
                                <a:pt x="0" y="17812"/>
                              </a:lnTo>
                              <a:lnTo>
                                <a:pt x="7572" y="25600"/>
                              </a:lnTo>
                              <a:lnTo>
                                <a:pt x="63604" y="11250"/>
                              </a:lnTo>
                              <a:lnTo>
                                <a:pt x="49182" y="67138"/>
                              </a:lnTo>
                              <a:lnTo>
                                <a:pt x="57114" y="7492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</p:grpSp>
                  <p:grpSp>
                    <p:nvGrpSpPr>
                      <p:cNvPr id="5279" name="Graphic 2">
                        <a:extLst>
                          <a:ext uri="{FF2B5EF4-FFF2-40B4-BE49-F238E27FC236}">
                            <a16:creationId xmlns:a16="http://schemas.microsoft.com/office/drawing/2014/main" id="{7C66729F-4B57-DE95-5857-3957B73DBB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13072" y="214393"/>
                        <a:ext cx="215475" cy="246195"/>
                        <a:chOff x="8713072" y="214393"/>
                        <a:chExt cx="215475" cy="246195"/>
                      </a:xfrm>
                      <a:solidFill>
                        <a:srgbClr val="C29E75"/>
                      </a:solidFill>
                    </p:grpSpPr>
                    <p:sp>
                      <p:nvSpPr>
                        <p:cNvPr id="5280" name="Freeform: Shape 5279">
                          <a:extLst>
                            <a:ext uri="{FF2B5EF4-FFF2-40B4-BE49-F238E27FC236}">
                              <a16:creationId xmlns:a16="http://schemas.microsoft.com/office/drawing/2014/main" id="{7C8006B5-00B4-1946-F5A8-E5D162007B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53838" y="385735"/>
                          <a:ext cx="74709" cy="74853"/>
                        </a:xfrm>
                        <a:custGeom>
                          <a:avLst/>
                          <a:gdLst>
                            <a:gd name="connsiteX0" fmla="*/ 57186 w 74709"/>
                            <a:gd name="connsiteY0" fmla="*/ 74854 h 74853"/>
                            <a:gd name="connsiteX1" fmla="*/ 74710 w 74709"/>
                            <a:gd name="connsiteY1" fmla="*/ 5409 h 74853"/>
                            <a:gd name="connsiteX2" fmla="*/ 69590 w 74709"/>
                            <a:gd name="connsiteY2" fmla="*/ 0 h 74853"/>
                            <a:gd name="connsiteX3" fmla="*/ 0 w 74709"/>
                            <a:gd name="connsiteY3" fmla="*/ 17668 h 74853"/>
                            <a:gd name="connsiteX4" fmla="*/ 7644 w 74709"/>
                            <a:gd name="connsiteY4" fmla="*/ 25456 h 74853"/>
                            <a:gd name="connsiteX5" fmla="*/ 63676 w 74709"/>
                            <a:gd name="connsiteY5" fmla="*/ 11178 h 74853"/>
                            <a:gd name="connsiteX6" fmla="*/ 49254 w 74709"/>
                            <a:gd name="connsiteY6" fmla="*/ 67066 h 74853"/>
                            <a:gd name="connsiteX7" fmla="*/ 57186 w 74709"/>
                            <a:gd name="connsiteY7" fmla="*/ 74854 h 748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4709" h="74853">
                              <a:moveTo>
                                <a:pt x="57186" y="74854"/>
                              </a:moveTo>
                              <a:lnTo>
                                <a:pt x="74710" y="5409"/>
                              </a:lnTo>
                              <a:lnTo>
                                <a:pt x="69590" y="0"/>
                              </a:lnTo>
                              <a:lnTo>
                                <a:pt x="0" y="17668"/>
                              </a:lnTo>
                              <a:lnTo>
                                <a:pt x="7644" y="25456"/>
                              </a:lnTo>
                              <a:lnTo>
                                <a:pt x="63676" y="11178"/>
                              </a:lnTo>
                              <a:lnTo>
                                <a:pt x="49254" y="67066"/>
                              </a:lnTo>
                              <a:lnTo>
                                <a:pt x="57186" y="748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5281" name="Freeform: Shape 5280">
                          <a:extLst>
                            <a:ext uri="{FF2B5EF4-FFF2-40B4-BE49-F238E27FC236}">
                              <a16:creationId xmlns:a16="http://schemas.microsoft.com/office/drawing/2014/main" id="{018ED2E7-DE9F-05E7-1436-CA9C0DB543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96797" y="328621"/>
                          <a:ext cx="74853" cy="74781"/>
                        </a:xfrm>
                        <a:custGeom>
                          <a:avLst/>
                          <a:gdLst>
                            <a:gd name="connsiteX0" fmla="*/ 57042 w 74853"/>
                            <a:gd name="connsiteY0" fmla="*/ 74782 h 74781"/>
                            <a:gd name="connsiteX1" fmla="*/ 74854 w 74853"/>
                            <a:gd name="connsiteY1" fmla="*/ 5409 h 74781"/>
                            <a:gd name="connsiteX2" fmla="*/ 69517 w 74853"/>
                            <a:gd name="connsiteY2" fmla="*/ 0 h 74781"/>
                            <a:gd name="connsiteX3" fmla="*/ 0 w 74853"/>
                            <a:gd name="connsiteY3" fmla="*/ 17668 h 74781"/>
                            <a:gd name="connsiteX4" fmla="*/ 7572 w 74853"/>
                            <a:gd name="connsiteY4" fmla="*/ 25456 h 74781"/>
                            <a:gd name="connsiteX5" fmla="*/ 63604 w 74853"/>
                            <a:gd name="connsiteY5" fmla="*/ 11178 h 74781"/>
                            <a:gd name="connsiteX6" fmla="*/ 49398 w 74853"/>
                            <a:gd name="connsiteY6" fmla="*/ 67066 h 74781"/>
                            <a:gd name="connsiteX7" fmla="*/ 57042 w 74853"/>
                            <a:gd name="connsiteY7" fmla="*/ 74782 h 747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4853" h="74781">
                              <a:moveTo>
                                <a:pt x="57042" y="74782"/>
                              </a:moveTo>
                              <a:lnTo>
                                <a:pt x="74854" y="5409"/>
                              </a:lnTo>
                              <a:lnTo>
                                <a:pt x="69517" y="0"/>
                              </a:lnTo>
                              <a:lnTo>
                                <a:pt x="0" y="17668"/>
                              </a:lnTo>
                              <a:lnTo>
                                <a:pt x="7572" y="25456"/>
                              </a:lnTo>
                              <a:lnTo>
                                <a:pt x="63604" y="11178"/>
                              </a:lnTo>
                              <a:lnTo>
                                <a:pt x="49398" y="67066"/>
                              </a:lnTo>
                              <a:lnTo>
                                <a:pt x="57042" y="7478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5282" name="Freeform: Shape 5281">
                          <a:extLst>
                            <a:ext uri="{FF2B5EF4-FFF2-40B4-BE49-F238E27FC236}">
                              <a16:creationId xmlns:a16="http://schemas.microsoft.com/office/drawing/2014/main" id="{F77BF8E4-337C-FFBA-3527-619510A5C4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39611" y="271507"/>
                          <a:ext cx="74925" cy="74781"/>
                        </a:xfrm>
                        <a:custGeom>
                          <a:avLst/>
                          <a:gdLst>
                            <a:gd name="connsiteX0" fmla="*/ 57186 w 74925"/>
                            <a:gd name="connsiteY0" fmla="*/ 74782 h 74781"/>
                            <a:gd name="connsiteX1" fmla="*/ 74926 w 74925"/>
                            <a:gd name="connsiteY1" fmla="*/ 5336 h 74781"/>
                            <a:gd name="connsiteX2" fmla="*/ 69589 w 74925"/>
                            <a:gd name="connsiteY2" fmla="*/ 0 h 74781"/>
                            <a:gd name="connsiteX3" fmla="*/ 0 w 74925"/>
                            <a:gd name="connsiteY3" fmla="*/ 17668 h 74781"/>
                            <a:gd name="connsiteX4" fmla="*/ 7932 w 74925"/>
                            <a:gd name="connsiteY4" fmla="*/ 25456 h 74781"/>
                            <a:gd name="connsiteX5" fmla="*/ 63604 w 74925"/>
                            <a:gd name="connsiteY5" fmla="*/ 11322 h 74781"/>
                            <a:gd name="connsiteX6" fmla="*/ 49470 w 74925"/>
                            <a:gd name="connsiteY6" fmla="*/ 66993 h 74781"/>
                            <a:gd name="connsiteX7" fmla="*/ 57186 w 74925"/>
                            <a:gd name="connsiteY7" fmla="*/ 74782 h 747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4925" h="74781">
                              <a:moveTo>
                                <a:pt x="57186" y="74782"/>
                              </a:moveTo>
                              <a:lnTo>
                                <a:pt x="74926" y="5336"/>
                              </a:lnTo>
                              <a:lnTo>
                                <a:pt x="69589" y="0"/>
                              </a:lnTo>
                              <a:lnTo>
                                <a:pt x="0" y="17668"/>
                              </a:lnTo>
                              <a:lnTo>
                                <a:pt x="7932" y="25456"/>
                              </a:lnTo>
                              <a:lnTo>
                                <a:pt x="63604" y="11322"/>
                              </a:lnTo>
                              <a:lnTo>
                                <a:pt x="49470" y="66993"/>
                              </a:lnTo>
                              <a:lnTo>
                                <a:pt x="57186" y="7478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5283" name="Freeform: Shape 5282">
                          <a:extLst>
                            <a:ext uri="{FF2B5EF4-FFF2-40B4-BE49-F238E27FC236}">
                              <a16:creationId xmlns:a16="http://schemas.microsoft.com/office/drawing/2014/main" id="{6C8B9E5D-3F7C-35D0-30FC-9D2ACFD335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13072" y="214393"/>
                          <a:ext cx="44350" cy="74781"/>
                        </a:xfrm>
                        <a:custGeom>
                          <a:avLst/>
                          <a:gdLst>
                            <a:gd name="connsiteX0" fmla="*/ 26538 w 44350"/>
                            <a:gd name="connsiteY0" fmla="*/ 74782 h 74781"/>
                            <a:gd name="connsiteX1" fmla="*/ 44350 w 44350"/>
                            <a:gd name="connsiteY1" fmla="*/ 5336 h 74781"/>
                            <a:gd name="connsiteX2" fmla="*/ 39014 w 44350"/>
                            <a:gd name="connsiteY2" fmla="*/ 0 h 74781"/>
                            <a:gd name="connsiteX3" fmla="*/ 0 w 44350"/>
                            <a:gd name="connsiteY3" fmla="*/ 9735 h 74781"/>
                            <a:gd name="connsiteX4" fmla="*/ 0 w 44350"/>
                            <a:gd name="connsiteY4" fmla="*/ 19471 h 74781"/>
                            <a:gd name="connsiteX5" fmla="*/ 33028 w 44350"/>
                            <a:gd name="connsiteY5" fmla="*/ 11178 h 74781"/>
                            <a:gd name="connsiteX6" fmla="*/ 18605 w 44350"/>
                            <a:gd name="connsiteY6" fmla="*/ 66994 h 74781"/>
                            <a:gd name="connsiteX7" fmla="*/ 26538 w 44350"/>
                            <a:gd name="connsiteY7" fmla="*/ 74782 h 747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44350" h="74781">
                              <a:moveTo>
                                <a:pt x="26538" y="74782"/>
                              </a:moveTo>
                              <a:lnTo>
                                <a:pt x="44350" y="5336"/>
                              </a:lnTo>
                              <a:lnTo>
                                <a:pt x="39014" y="0"/>
                              </a:lnTo>
                              <a:lnTo>
                                <a:pt x="0" y="9735"/>
                              </a:lnTo>
                              <a:lnTo>
                                <a:pt x="0" y="19471"/>
                              </a:lnTo>
                              <a:lnTo>
                                <a:pt x="33028" y="11178"/>
                              </a:lnTo>
                              <a:lnTo>
                                <a:pt x="18605" y="66994"/>
                              </a:lnTo>
                              <a:lnTo>
                                <a:pt x="26538" y="7478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29E75"/>
                        </a:solidFill>
                        <a:ln w="720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/>
                        </a:p>
                      </p:txBody>
                    </p:sp>
                  </p:grpSp>
                </p:grpSp>
              </p:grpSp>
            </p:grpSp>
            <p:grpSp>
              <p:nvGrpSpPr>
                <p:cNvPr id="5210" name="Graphic 2">
                  <a:extLst>
                    <a:ext uri="{FF2B5EF4-FFF2-40B4-BE49-F238E27FC236}">
                      <a16:creationId xmlns:a16="http://schemas.microsoft.com/office/drawing/2014/main" id="{D3B2148C-7735-A9E3-0C93-D62D56C01D58}"/>
                    </a:ext>
                  </a:extLst>
                </p:cNvPr>
                <p:cNvGrpSpPr/>
                <p:nvPr/>
              </p:nvGrpSpPr>
              <p:grpSpPr>
                <a:xfrm>
                  <a:off x="2920641" y="5364311"/>
                  <a:ext cx="6394508" cy="1285063"/>
                  <a:chOff x="2920641" y="5364311"/>
                  <a:chExt cx="6394508" cy="1285063"/>
                </a:xfrm>
              </p:grpSpPr>
              <p:grpSp>
                <p:nvGrpSpPr>
                  <p:cNvPr id="5255" name="Graphic 2">
                    <a:extLst>
                      <a:ext uri="{FF2B5EF4-FFF2-40B4-BE49-F238E27FC236}">
                        <a16:creationId xmlns:a16="http://schemas.microsoft.com/office/drawing/2014/main" id="{ECBA89B1-AF76-4F3D-8F9B-8162132BB36E}"/>
                      </a:ext>
                    </a:extLst>
                  </p:cNvPr>
                  <p:cNvGrpSpPr/>
                  <p:nvPr/>
                </p:nvGrpSpPr>
                <p:grpSpPr>
                  <a:xfrm>
                    <a:off x="2924949" y="5364311"/>
                    <a:ext cx="6390199" cy="1280881"/>
                    <a:chOff x="2924949" y="5364311"/>
                    <a:chExt cx="6390199" cy="1280881"/>
                  </a:xfrm>
                </p:grpSpPr>
                <p:sp>
                  <p:nvSpPr>
                    <p:cNvPr id="5265" name="Freeform: Shape 5264">
                      <a:extLst>
                        <a:ext uri="{FF2B5EF4-FFF2-40B4-BE49-F238E27FC236}">
                          <a16:creationId xmlns:a16="http://schemas.microsoft.com/office/drawing/2014/main" id="{4E143D47-4038-07F8-AD3F-61268AA819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7181" y="6529522"/>
                      <a:ext cx="4206023" cy="115669"/>
                    </a:xfrm>
                    <a:custGeom>
                      <a:avLst/>
                      <a:gdLst>
                        <a:gd name="connsiteX0" fmla="*/ 0 w 4206023"/>
                        <a:gd name="connsiteY0" fmla="*/ 115670 h 115669"/>
                        <a:gd name="connsiteX1" fmla="*/ 25456 w 4206023"/>
                        <a:gd name="connsiteY1" fmla="*/ 0 h 115669"/>
                        <a:gd name="connsiteX2" fmla="*/ 4180279 w 4206023"/>
                        <a:gd name="connsiteY2" fmla="*/ 0 h 115669"/>
                        <a:gd name="connsiteX3" fmla="*/ 4206024 w 4206023"/>
                        <a:gd name="connsiteY3" fmla="*/ 115670 h 115669"/>
                        <a:gd name="connsiteX4" fmla="*/ 0 w 4206023"/>
                        <a:gd name="connsiteY4" fmla="*/ 115670 h 115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06023" h="115669">
                          <a:moveTo>
                            <a:pt x="0" y="115670"/>
                          </a:moveTo>
                          <a:lnTo>
                            <a:pt x="25456" y="0"/>
                          </a:lnTo>
                          <a:lnTo>
                            <a:pt x="4180279" y="0"/>
                          </a:lnTo>
                          <a:lnTo>
                            <a:pt x="4206024" y="115670"/>
                          </a:lnTo>
                          <a:lnTo>
                            <a:pt x="0" y="115670"/>
                          </a:lnTo>
                          <a:close/>
                        </a:path>
                      </a:pathLst>
                    </a:custGeom>
                    <a:solidFill>
                      <a:srgbClr val="584631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266" name="Freeform: Shape 5265">
                      <a:extLst>
                        <a:ext uri="{FF2B5EF4-FFF2-40B4-BE49-F238E27FC236}">
                          <a16:creationId xmlns:a16="http://schemas.microsoft.com/office/drawing/2014/main" id="{987172F7-F59D-A687-F05B-75B52A2C9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2637" y="6265370"/>
                      <a:ext cx="4154823" cy="264152"/>
                    </a:xfrm>
                    <a:custGeom>
                      <a:avLst/>
                      <a:gdLst>
                        <a:gd name="connsiteX0" fmla="*/ 4045355 w 4154823"/>
                        <a:gd name="connsiteY0" fmla="*/ 0 h 264152"/>
                        <a:gd name="connsiteX1" fmla="*/ 109468 w 4154823"/>
                        <a:gd name="connsiteY1" fmla="*/ 0 h 264152"/>
                        <a:gd name="connsiteX2" fmla="*/ 0 w 4154823"/>
                        <a:gd name="connsiteY2" fmla="*/ 264152 h 264152"/>
                        <a:gd name="connsiteX3" fmla="*/ 4154823 w 4154823"/>
                        <a:gd name="connsiteY3" fmla="*/ 264152 h 264152"/>
                        <a:gd name="connsiteX4" fmla="*/ 4045355 w 4154823"/>
                        <a:gd name="connsiteY4" fmla="*/ 0 h 2641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54823" h="264152">
                          <a:moveTo>
                            <a:pt x="4045355" y="0"/>
                          </a:moveTo>
                          <a:lnTo>
                            <a:pt x="109468" y="0"/>
                          </a:lnTo>
                          <a:lnTo>
                            <a:pt x="0" y="264152"/>
                          </a:lnTo>
                          <a:lnTo>
                            <a:pt x="4154823" y="264152"/>
                          </a:lnTo>
                          <a:lnTo>
                            <a:pt x="4045355" y="0"/>
                          </a:lnTo>
                          <a:close/>
                        </a:path>
                      </a:pathLst>
                    </a:custGeom>
                    <a:solidFill>
                      <a:srgbClr val="584631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5267" name="Freeform: Shape 5266">
                      <a:extLst>
                        <a:ext uri="{FF2B5EF4-FFF2-40B4-BE49-F238E27FC236}">
                          <a16:creationId xmlns:a16="http://schemas.microsoft.com/office/drawing/2014/main" id="{6341ECB6-F1E3-5D52-CBBF-22B8E5BA26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87992" y="5364311"/>
                      <a:ext cx="1165499" cy="1165211"/>
                    </a:xfrm>
                    <a:custGeom>
                      <a:avLst/>
                      <a:gdLst>
                        <a:gd name="connsiteX0" fmla="*/ 0 w 1165499"/>
                        <a:gd name="connsiteY0" fmla="*/ 901059 h 1165211"/>
                        <a:gd name="connsiteX1" fmla="*/ 109468 w 1165499"/>
                        <a:gd name="connsiteY1" fmla="*/ 1165211 h 1165211"/>
                        <a:gd name="connsiteX2" fmla="*/ 1165500 w 1165499"/>
                        <a:gd name="connsiteY2" fmla="*/ 109468 h 1165211"/>
                        <a:gd name="connsiteX3" fmla="*/ 901347 w 1165499"/>
                        <a:gd name="connsiteY3" fmla="*/ 0 h 1165211"/>
                        <a:gd name="connsiteX4" fmla="*/ 0 w 1165499"/>
                        <a:gd name="connsiteY4" fmla="*/ 901059 h 1165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65499" h="1165211">
                          <a:moveTo>
                            <a:pt x="0" y="901059"/>
                          </a:moveTo>
                          <a:lnTo>
                            <a:pt x="109468" y="1165211"/>
                          </a:lnTo>
                          <a:lnTo>
                            <a:pt x="1165500" y="109468"/>
                          </a:lnTo>
                          <a:lnTo>
                            <a:pt x="901347" y="0"/>
                          </a:lnTo>
                          <a:lnTo>
                            <a:pt x="0" y="901059"/>
                          </a:lnTo>
                          <a:close/>
                        </a:path>
                      </a:pathLst>
                    </a:custGeom>
                    <a:solidFill>
                      <a:srgbClr val="F65305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268" name="Freeform: Shape 5267">
                      <a:extLst>
                        <a:ext uri="{FF2B5EF4-FFF2-40B4-BE49-F238E27FC236}">
                          <a16:creationId xmlns:a16="http://schemas.microsoft.com/office/drawing/2014/main" id="{D18095E4-A393-58BB-ADC6-F1ED51F8AB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97460" y="5473780"/>
                      <a:ext cx="1117688" cy="1171412"/>
                    </a:xfrm>
                    <a:custGeom>
                      <a:avLst/>
                      <a:gdLst>
                        <a:gd name="connsiteX0" fmla="*/ 1056031 w 1117688"/>
                        <a:gd name="connsiteY0" fmla="*/ 0 h 1171412"/>
                        <a:gd name="connsiteX1" fmla="*/ 1117689 w 1117688"/>
                        <a:gd name="connsiteY1" fmla="*/ 79181 h 1171412"/>
                        <a:gd name="connsiteX2" fmla="*/ 25745 w 1117688"/>
                        <a:gd name="connsiteY2" fmla="*/ 1171413 h 1171412"/>
                        <a:gd name="connsiteX3" fmla="*/ 0 w 1117688"/>
                        <a:gd name="connsiteY3" fmla="*/ 1055743 h 1171412"/>
                        <a:gd name="connsiteX4" fmla="*/ 1056031 w 1117688"/>
                        <a:gd name="connsiteY4" fmla="*/ 0 h 11714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17688" h="1171412">
                          <a:moveTo>
                            <a:pt x="1056031" y="0"/>
                          </a:moveTo>
                          <a:lnTo>
                            <a:pt x="1117689" y="79181"/>
                          </a:lnTo>
                          <a:lnTo>
                            <a:pt x="25745" y="1171413"/>
                          </a:lnTo>
                          <a:lnTo>
                            <a:pt x="0" y="1055743"/>
                          </a:lnTo>
                          <a:lnTo>
                            <a:pt x="1056031" y="0"/>
                          </a:lnTo>
                          <a:close/>
                        </a:path>
                      </a:pathLst>
                    </a:custGeom>
                    <a:solidFill>
                      <a:srgbClr val="F65305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269" name="Freeform: Shape 5268">
                      <a:extLst>
                        <a:ext uri="{FF2B5EF4-FFF2-40B4-BE49-F238E27FC236}">
                          <a16:creationId xmlns:a16="http://schemas.microsoft.com/office/drawing/2014/main" id="{88F329C5-F4D9-288A-EC58-B11875088C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86606" y="5364311"/>
                      <a:ext cx="1165499" cy="1165211"/>
                    </a:xfrm>
                    <a:custGeom>
                      <a:avLst/>
                      <a:gdLst>
                        <a:gd name="connsiteX0" fmla="*/ 1056031 w 1165499"/>
                        <a:gd name="connsiteY0" fmla="*/ 1165211 h 1165211"/>
                        <a:gd name="connsiteX1" fmla="*/ 1165500 w 1165499"/>
                        <a:gd name="connsiteY1" fmla="*/ 901059 h 1165211"/>
                        <a:gd name="connsiteX2" fmla="*/ 264152 w 1165499"/>
                        <a:gd name="connsiteY2" fmla="*/ 0 h 1165211"/>
                        <a:gd name="connsiteX3" fmla="*/ 0 w 1165499"/>
                        <a:gd name="connsiteY3" fmla="*/ 109468 h 1165211"/>
                        <a:gd name="connsiteX4" fmla="*/ 1056031 w 1165499"/>
                        <a:gd name="connsiteY4" fmla="*/ 1165211 h 1165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65499" h="1165211">
                          <a:moveTo>
                            <a:pt x="1056031" y="1165211"/>
                          </a:moveTo>
                          <a:lnTo>
                            <a:pt x="1165500" y="901059"/>
                          </a:lnTo>
                          <a:lnTo>
                            <a:pt x="264152" y="0"/>
                          </a:lnTo>
                          <a:lnTo>
                            <a:pt x="0" y="109468"/>
                          </a:lnTo>
                          <a:lnTo>
                            <a:pt x="1056031" y="1165211"/>
                          </a:lnTo>
                          <a:close/>
                        </a:path>
                      </a:pathLst>
                    </a:custGeom>
                    <a:solidFill>
                      <a:srgbClr val="F65305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270" name="Freeform: Shape 5269">
                      <a:extLst>
                        <a:ext uri="{FF2B5EF4-FFF2-40B4-BE49-F238E27FC236}">
                          <a16:creationId xmlns:a16="http://schemas.microsoft.com/office/drawing/2014/main" id="{4D2CC886-78D0-F960-A7A4-16E1947538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24949" y="5473780"/>
                      <a:ext cx="1117688" cy="1171412"/>
                    </a:xfrm>
                    <a:custGeom>
                      <a:avLst/>
                      <a:gdLst>
                        <a:gd name="connsiteX0" fmla="*/ 0 w 1117688"/>
                        <a:gd name="connsiteY0" fmla="*/ 79181 h 1171412"/>
                        <a:gd name="connsiteX1" fmla="*/ 61657 w 1117688"/>
                        <a:gd name="connsiteY1" fmla="*/ 0 h 1171412"/>
                        <a:gd name="connsiteX2" fmla="*/ 1117688 w 1117688"/>
                        <a:gd name="connsiteY2" fmla="*/ 1055743 h 1171412"/>
                        <a:gd name="connsiteX3" fmla="*/ 1092232 w 1117688"/>
                        <a:gd name="connsiteY3" fmla="*/ 1171413 h 1171412"/>
                        <a:gd name="connsiteX4" fmla="*/ 0 w 1117688"/>
                        <a:gd name="connsiteY4" fmla="*/ 79181 h 11714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17688" h="1171412">
                          <a:moveTo>
                            <a:pt x="0" y="79181"/>
                          </a:moveTo>
                          <a:lnTo>
                            <a:pt x="61657" y="0"/>
                          </a:lnTo>
                          <a:lnTo>
                            <a:pt x="1117688" y="1055743"/>
                          </a:lnTo>
                          <a:lnTo>
                            <a:pt x="1092232" y="1171413"/>
                          </a:lnTo>
                          <a:lnTo>
                            <a:pt x="0" y="79181"/>
                          </a:lnTo>
                          <a:close/>
                        </a:path>
                      </a:pathLst>
                    </a:custGeom>
                    <a:solidFill>
                      <a:srgbClr val="F65305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5256" name="Graphic 2">
                    <a:extLst>
                      <a:ext uri="{FF2B5EF4-FFF2-40B4-BE49-F238E27FC236}">
                        <a16:creationId xmlns:a16="http://schemas.microsoft.com/office/drawing/2014/main" id="{A70D553F-920D-7022-F8E9-60DB96823634}"/>
                      </a:ext>
                    </a:extLst>
                  </p:cNvPr>
                  <p:cNvGrpSpPr/>
                  <p:nvPr/>
                </p:nvGrpSpPr>
                <p:grpSpPr>
                  <a:xfrm>
                    <a:off x="2920641" y="5469164"/>
                    <a:ext cx="6389928" cy="1180210"/>
                    <a:chOff x="2920641" y="5469164"/>
                    <a:chExt cx="6389928" cy="1180210"/>
                  </a:xfrm>
                </p:grpSpPr>
                <p:grpSp>
                  <p:nvGrpSpPr>
                    <p:cNvPr id="5257" name="Graphic 2">
                      <a:extLst>
                        <a:ext uri="{FF2B5EF4-FFF2-40B4-BE49-F238E27FC236}">
                          <a16:creationId xmlns:a16="http://schemas.microsoft.com/office/drawing/2014/main" id="{6B4B35FE-0D7E-23AA-25A0-4DDE34EC43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20641" y="5469164"/>
                      <a:ext cx="1126355" cy="1180210"/>
                      <a:chOff x="2920641" y="5469164"/>
                      <a:chExt cx="1126355" cy="1180210"/>
                    </a:xfrm>
                    <a:solidFill>
                      <a:srgbClr val="FFFFFF"/>
                    </a:solidFill>
                  </p:grpSpPr>
                  <p:sp>
                    <p:nvSpPr>
                      <p:cNvPr id="5260" name="Freeform: Shape 5259">
                        <a:extLst>
                          <a:ext uri="{FF2B5EF4-FFF2-40B4-BE49-F238E27FC236}">
                            <a16:creationId xmlns:a16="http://schemas.microsoft.com/office/drawing/2014/main" id="{08B94F50-9303-E92C-8C0D-690D74F19C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00883" y="6487823"/>
                        <a:ext cx="46112" cy="98020"/>
                      </a:xfrm>
                      <a:custGeom>
                        <a:avLst/>
                        <a:gdLst>
                          <a:gd name="connsiteX0" fmla="*/ 30432 w 46112"/>
                          <a:gd name="connsiteY0" fmla="*/ 97948 h 98020"/>
                          <a:gd name="connsiteX1" fmla="*/ 29567 w 46112"/>
                          <a:gd name="connsiteY1" fmla="*/ 97660 h 98020"/>
                          <a:gd name="connsiteX2" fmla="*/ 25889 w 46112"/>
                          <a:gd name="connsiteY2" fmla="*/ 92540 h 98020"/>
                          <a:gd name="connsiteX3" fmla="*/ 36922 w 46112"/>
                          <a:gd name="connsiteY3" fmla="*/ 43358 h 98020"/>
                          <a:gd name="connsiteX4" fmla="*/ 1298 w 46112"/>
                          <a:gd name="connsiteY4" fmla="*/ 7734 h 98020"/>
                          <a:gd name="connsiteX5" fmla="*/ 1298 w 46112"/>
                          <a:gd name="connsiteY5" fmla="*/ 1244 h 98020"/>
                          <a:gd name="connsiteX6" fmla="*/ 7500 w 46112"/>
                          <a:gd name="connsiteY6" fmla="*/ 1244 h 98020"/>
                          <a:gd name="connsiteX7" fmla="*/ 44855 w 46112"/>
                          <a:gd name="connsiteY7" fmla="*/ 38599 h 98020"/>
                          <a:gd name="connsiteX8" fmla="*/ 46008 w 46112"/>
                          <a:gd name="connsiteY8" fmla="*/ 42853 h 98020"/>
                          <a:gd name="connsiteX9" fmla="*/ 34687 w 46112"/>
                          <a:gd name="connsiteY9" fmla="*/ 94343 h 98020"/>
                          <a:gd name="connsiteX10" fmla="*/ 30432 w 46112"/>
                          <a:gd name="connsiteY10" fmla="*/ 98020 h 980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112" h="98020">
                            <a:moveTo>
                              <a:pt x="30432" y="97948"/>
                            </a:moveTo>
                            <a:cubicBezTo>
                              <a:pt x="30432" y="97948"/>
                              <a:pt x="29567" y="97660"/>
                              <a:pt x="29567" y="97660"/>
                            </a:cubicBezTo>
                            <a:cubicBezTo>
                              <a:pt x="27043" y="97083"/>
                              <a:pt x="25600" y="94847"/>
                              <a:pt x="25889" y="92540"/>
                            </a:cubicBezTo>
                            <a:lnTo>
                              <a:pt x="36922" y="43358"/>
                            </a:lnTo>
                            <a:lnTo>
                              <a:pt x="1298" y="7734"/>
                            </a:lnTo>
                            <a:cubicBezTo>
                              <a:pt x="-433" y="5715"/>
                              <a:pt x="-433" y="2903"/>
                              <a:pt x="1298" y="1244"/>
                            </a:cubicBezTo>
                            <a:cubicBezTo>
                              <a:pt x="3029" y="-415"/>
                              <a:pt x="5841" y="-415"/>
                              <a:pt x="7500" y="1244"/>
                            </a:cubicBezTo>
                            <a:lnTo>
                              <a:pt x="44855" y="38599"/>
                            </a:lnTo>
                            <a:cubicBezTo>
                              <a:pt x="46008" y="39753"/>
                              <a:pt x="46297" y="41411"/>
                              <a:pt x="46008" y="42853"/>
                            </a:cubicBezTo>
                            <a:lnTo>
                              <a:pt x="34687" y="94343"/>
                            </a:lnTo>
                            <a:cubicBezTo>
                              <a:pt x="34110" y="96578"/>
                              <a:pt x="32451" y="98020"/>
                              <a:pt x="30432" y="9802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61" name="Freeform: Shape 5260">
                        <a:extLst>
                          <a:ext uri="{FF2B5EF4-FFF2-40B4-BE49-F238E27FC236}">
                            <a16:creationId xmlns:a16="http://schemas.microsoft.com/office/drawing/2014/main" id="{64431DAE-D738-FB85-C3F2-D02C44E034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95137" y="5582166"/>
                        <a:ext cx="839041" cy="838968"/>
                      </a:xfrm>
                      <a:custGeom>
                        <a:avLst/>
                        <a:gdLst>
                          <a:gd name="connsiteX0" fmla="*/ 834642 w 839041"/>
                          <a:gd name="connsiteY0" fmla="*/ 838969 h 838968"/>
                          <a:gd name="connsiteX1" fmla="*/ 831542 w 839041"/>
                          <a:gd name="connsiteY1" fmla="*/ 837815 h 838968"/>
                          <a:gd name="connsiteX2" fmla="*/ 756039 w 839041"/>
                          <a:gd name="connsiteY2" fmla="*/ 762312 h 838968"/>
                          <a:gd name="connsiteX3" fmla="*/ 756039 w 839041"/>
                          <a:gd name="connsiteY3" fmla="*/ 756111 h 838968"/>
                          <a:gd name="connsiteX4" fmla="*/ 762241 w 839041"/>
                          <a:gd name="connsiteY4" fmla="*/ 756111 h 838968"/>
                          <a:gd name="connsiteX5" fmla="*/ 837743 w 839041"/>
                          <a:gd name="connsiteY5" fmla="*/ 831614 h 838968"/>
                          <a:gd name="connsiteX6" fmla="*/ 837743 w 839041"/>
                          <a:gd name="connsiteY6" fmla="*/ 837815 h 838968"/>
                          <a:gd name="connsiteX7" fmla="*/ 834642 w 839041"/>
                          <a:gd name="connsiteY7" fmla="*/ 838969 h 838968"/>
                          <a:gd name="connsiteX8" fmla="*/ 683637 w 839041"/>
                          <a:gd name="connsiteY8" fmla="*/ 687963 h 838968"/>
                          <a:gd name="connsiteX9" fmla="*/ 680536 w 839041"/>
                          <a:gd name="connsiteY9" fmla="*/ 686810 h 838968"/>
                          <a:gd name="connsiteX10" fmla="*/ 605033 w 839041"/>
                          <a:gd name="connsiteY10" fmla="*/ 611306 h 838968"/>
                          <a:gd name="connsiteX11" fmla="*/ 605033 w 839041"/>
                          <a:gd name="connsiteY11" fmla="*/ 605105 h 838968"/>
                          <a:gd name="connsiteX12" fmla="*/ 611235 w 839041"/>
                          <a:gd name="connsiteY12" fmla="*/ 605105 h 838968"/>
                          <a:gd name="connsiteX13" fmla="*/ 686738 w 839041"/>
                          <a:gd name="connsiteY13" fmla="*/ 680608 h 838968"/>
                          <a:gd name="connsiteX14" fmla="*/ 686738 w 839041"/>
                          <a:gd name="connsiteY14" fmla="*/ 686810 h 838968"/>
                          <a:gd name="connsiteX15" fmla="*/ 683637 w 839041"/>
                          <a:gd name="connsiteY15" fmla="*/ 687963 h 838968"/>
                          <a:gd name="connsiteX16" fmla="*/ 532631 w 839041"/>
                          <a:gd name="connsiteY16" fmla="*/ 537174 h 838968"/>
                          <a:gd name="connsiteX17" fmla="*/ 529530 w 839041"/>
                          <a:gd name="connsiteY17" fmla="*/ 535804 h 838968"/>
                          <a:gd name="connsiteX18" fmla="*/ 454027 w 839041"/>
                          <a:gd name="connsiteY18" fmla="*/ 460301 h 838968"/>
                          <a:gd name="connsiteX19" fmla="*/ 454027 w 839041"/>
                          <a:gd name="connsiteY19" fmla="*/ 454099 h 838968"/>
                          <a:gd name="connsiteX20" fmla="*/ 460229 w 839041"/>
                          <a:gd name="connsiteY20" fmla="*/ 454099 h 838968"/>
                          <a:gd name="connsiteX21" fmla="*/ 535732 w 839041"/>
                          <a:gd name="connsiteY21" fmla="*/ 529602 h 838968"/>
                          <a:gd name="connsiteX22" fmla="*/ 535732 w 839041"/>
                          <a:gd name="connsiteY22" fmla="*/ 535804 h 838968"/>
                          <a:gd name="connsiteX23" fmla="*/ 532631 w 839041"/>
                          <a:gd name="connsiteY23" fmla="*/ 537174 h 838968"/>
                          <a:gd name="connsiteX24" fmla="*/ 381913 w 839041"/>
                          <a:gd name="connsiteY24" fmla="*/ 386168 h 838968"/>
                          <a:gd name="connsiteX25" fmla="*/ 378813 w 839041"/>
                          <a:gd name="connsiteY25" fmla="*/ 384726 h 838968"/>
                          <a:gd name="connsiteX26" fmla="*/ 303310 w 839041"/>
                          <a:gd name="connsiteY26" fmla="*/ 309223 h 838968"/>
                          <a:gd name="connsiteX27" fmla="*/ 303310 w 839041"/>
                          <a:gd name="connsiteY27" fmla="*/ 303021 h 838968"/>
                          <a:gd name="connsiteX28" fmla="*/ 309511 w 839041"/>
                          <a:gd name="connsiteY28" fmla="*/ 303021 h 838968"/>
                          <a:gd name="connsiteX29" fmla="*/ 385014 w 839041"/>
                          <a:gd name="connsiteY29" fmla="*/ 378524 h 838968"/>
                          <a:gd name="connsiteX30" fmla="*/ 385014 w 839041"/>
                          <a:gd name="connsiteY30" fmla="*/ 384726 h 838968"/>
                          <a:gd name="connsiteX31" fmla="*/ 381913 w 839041"/>
                          <a:gd name="connsiteY31" fmla="*/ 386168 h 838968"/>
                          <a:gd name="connsiteX32" fmla="*/ 230908 w 839041"/>
                          <a:gd name="connsiteY32" fmla="*/ 235162 h 838968"/>
                          <a:gd name="connsiteX33" fmla="*/ 227807 w 839041"/>
                          <a:gd name="connsiteY33" fmla="*/ 234009 h 838968"/>
                          <a:gd name="connsiteX34" fmla="*/ 152304 w 839041"/>
                          <a:gd name="connsiteY34" fmla="*/ 158505 h 838968"/>
                          <a:gd name="connsiteX35" fmla="*/ 152304 w 839041"/>
                          <a:gd name="connsiteY35" fmla="*/ 152304 h 838968"/>
                          <a:gd name="connsiteX36" fmla="*/ 158506 w 839041"/>
                          <a:gd name="connsiteY36" fmla="*/ 152304 h 838968"/>
                          <a:gd name="connsiteX37" fmla="*/ 234009 w 839041"/>
                          <a:gd name="connsiteY37" fmla="*/ 227518 h 838968"/>
                          <a:gd name="connsiteX38" fmla="*/ 234009 w 839041"/>
                          <a:gd name="connsiteY38" fmla="*/ 234009 h 838968"/>
                          <a:gd name="connsiteX39" fmla="*/ 230908 w 839041"/>
                          <a:gd name="connsiteY39" fmla="*/ 235162 h 838968"/>
                          <a:gd name="connsiteX40" fmla="*/ 79902 w 839041"/>
                          <a:gd name="connsiteY40" fmla="*/ 84156 h 838968"/>
                          <a:gd name="connsiteX41" fmla="*/ 76801 w 839041"/>
                          <a:gd name="connsiteY41" fmla="*/ 83003 h 838968"/>
                          <a:gd name="connsiteX42" fmla="*/ 1298 w 839041"/>
                          <a:gd name="connsiteY42" fmla="*/ 7500 h 838968"/>
                          <a:gd name="connsiteX43" fmla="*/ 1298 w 839041"/>
                          <a:gd name="connsiteY43" fmla="*/ 1298 h 838968"/>
                          <a:gd name="connsiteX44" fmla="*/ 7500 w 839041"/>
                          <a:gd name="connsiteY44" fmla="*/ 1298 h 838968"/>
                          <a:gd name="connsiteX45" fmla="*/ 83003 w 839041"/>
                          <a:gd name="connsiteY45" fmla="*/ 76801 h 838968"/>
                          <a:gd name="connsiteX46" fmla="*/ 83003 w 839041"/>
                          <a:gd name="connsiteY46" fmla="*/ 83003 h 838968"/>
                          <a:gd name="connsiteX47" fmla="*/ 79902 w 839041"/>
                          <a:gd name="connsiteY47" fmla="*/ 84156 h 8389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</a:cxnLst>
                        <a:rect l="l" t="t" r="r" b="b"/>
                        <a:pathLst>
                          <a:path w="839041" h="838968">
                            <a:moveTo>
                              <a:pt x="834642" y="838969"/>
                            </a:moveTo>
                            <a:cubicBezTo>
                              <a:pt x="833489" y="838969"/>
                              <a:pt x="832407" y="838681"/>
                              <a:pt x="831542" y="837815"/>
                            </a:cubicBezTo>
                            <a:lnTo>
                              <a:pt x="756039" y="762312"/>
                            </a:lnTo>
                            <a:cubicBezTo>
                              <a:pt x="754308" y="760582"/>
                              <a:pt x="754308" y="757769"/>
                              <a:pt x="756039" y="756111"/>
                            </a:cubicBezTo>
                            <a:cubicBezTo>
                              <a:pt x="757769" y="754163"/>
                              <a:pt x="760582" y="754163"/>
                              <a:pt x="762241" y="756111"/>
                            </a:cubicBezTo>
                            <a:lnTo>
                              <a:pt x="837743" y="831614"/>
                            </a:lnTo>
                            <a:cubicBezTo>
                              <a:pt x="839474" y="833344"/>
                              <a:pt x="839474" y="835868"/>
                              <a:pt x="837743" y="837815"/>
                            </a:cubicBezTo>
                            <a:cubicBezTo>
                              <a:pt x="836878" y="838681"/>
                              <a:pt x="835796" y="838969"/>
                              <a:pt x="834642" y="838969"/>
                            </a:cubicBezTo>
                            <a:close/>
                            <a:moveTo>
                              <a:pt x="683637" y="687963"/>
                            </a:moveTo>
                            <a:cubicBezTo>
                              <a:pt x="682483" y="687963"/>
                              <a:pt x="681401" y="687675"/>
                              <a:pt x="680536" y="686810"/>
                            </a:cubicBezTo>
                            <a:lnTo>
                              <a:pt x="605033" y="611306"/>
                            </a:lnTo>
                            <a:cubicBezTo>
                              <a:pt x="603374" y="609576"/>
                              <a:pt x="603374" y="606763"/>
                              <a:pt x="605033" y="605105"/>
                            </a:cubicBezTo>
                            <a:cubicBezTo>
                              <a:pt x="606764" y="603446"/>
                              <a:pt x="609576" y="603446"/>
                              <a:pt x="611235" y="605105"/>
                            </a:cubicBezTo>
                            <a:lnTo>
                              <a:pt x="686738" y="680608"/>
                            </a:lnTo>
                            <a:cubicBezTo>
                              <a:pt x="688468" y="682266"/>
                              <a:pt x="688468" y="685151"/>
                              <a:pt x="686738" y="686810"/>
                            </a:cubicBezTo>
                            <a:cubicBezTo>
                              <a:pt x="685872" y="687675"/>
                              <a:pt x="684790" y="687963"/>
                              <a:pt x="683637" y="687963"/>
                            </a:cubicBezTo>
                            <a:close/>
                            <a:moveTo>
                              <a:pt x="532631" y="537174"/>
                            </a:moveTo>
                            <a:cubicBezTo>
                              <a:pt x="531477" y="537174"/>
                              <a:pt x="530684" y="536597"/>
                              <a:pt x="529530" y="535804"/>
                            </a:cubicBezTo>
                            <a:lnTo>
                              <a:pt x="454027" y="460301"/>
                            </a:lnTo>
                            <a:cubicBezTo>
                              <a:pt x="452368" y="458642"/>
                              <a:pt x="452368" y="455758"/>
                              <a:pt x="454027" y="454099"/>
                            </a:cubicBezTo>
                            <a:cubicBezTo>
                              <a:pt x="456046" y="452440"/>
                              <a:pt x="458570" y="452440"/>
                              <a:pt x="460229" y="454099"/>
                            </a:cubicBezTo>
                            <a:lnTo>
                              <a:pt x="535732" y="529602"/>
                            </a:lnTo>
                            <a:cubicBezTo>
                              <a:pt x="537390" y="531261"/>
                              <a:pt x="537390" y="534145"/>
                              <a:pt x="535732" y="535804"/>
                            </a:cubicBezTo>
                            <a:cubicBezTo>
                              <a:pt x="534866" y="536669"/>
                              <a:pt x="533713" y="537174"/>
                              <a:pt x="532631" y="537174"/>
                            </a:cubicBezTo>
                            <a:close/>
                            <a:moveTo>
                              <a:pt x="381913" y="386168"/>
                            </a:moveTo>
                            <a:cubicBezTo>
                              <a:pt x="380760" y="386168"/>
                              <a:pt x="379678" y="385591"/>
                              <a:pt x="378813" y="384726"/>
                            </a:cubicBezTo>
                            <a:lnTo>
                              <a:pt x="303310" y="309223"/>
                            </a:lnTo>
                            <a:cubicBezTo>
                              <a:pt x="301651" y="307564"/>
                              <a:pt x="301651" y="304680"/>
                              <a:pt x="303310" y="303021"/>
                            </a:cubicBezTo>
                            <a:cubicBezTo>
                              <a:pt x="305040" y="301290"/>
                              <a:pt x="307853" y="301290"/>
                              <a:pt x="309511" y="303021"/>
                            </a:cubicBezTo>
                            <a:lnTo>
                              <a:pt x="385014" y="378524"/>
                            </a:lnTo>
                            <a:cubicBezTo>
                              <a:pt x="386673" y="380255"/>
                              <a:pt x="386673" y="383067"/>
                              <a:pt x="385014" y="384726"/>
                            </a:cubicBezTo>
                            <a:cubicBezTo>
                              <a:pt x="384149" y="385591"/>
                              <a:pt x="382995" y="386168"/>
                              <a:pt x="381913" y="386168"/>
                            </a:cubicBezTo>
                            <a:close/>
                            <a:moveTo>
                              <a:pt x="230908" y="235162"/>
                            </a:moveTo>
                            <a:cubicBezTo>
                              <a:pt x="229754" y="235162"/>
                              <a:pt x="228672" y="234585"/>
                              <a:pt x="227807" y="234009"/>
                            </a:cubicBezTo>
                            <a:lnTo>
                              <a:pt x="152304" y="158505"/>
                            </a:lnTo>
                            <a:cubicBezTo>
                              <a:pt x="150645" y="156558"/>
                              <a:pt x="150645" y="153962"/>
                              <a:pt x="152304" y="152304"/>
                            </a:cubicBezTo>
                            <a:cubicBezTo>
                              <a:pt x="154035" y="150645"/>
                              <a:pt x="156847" y="150645"/>
                              <a:pt x="158506" y="152304"/>
                            </a:cubicBezTo>
                            <a:lnTo>
                              <a:pt x="234009" y="227518"/>
                            </a:lnTo>
                            <a:cubicBezTo>
                              <a:pt x="235667" y="229465"/>
                              <a:pt x="235667" y="232061"/>
                              <a:pt x="234009" y="234009"/>
                            </a:cubicBezTo>
                            <a:cubicBezTo>
                              <a:pt x="233143" y="234585"/>
                              <a:pt x="231989" y="235162"/>
                              <a:pt x="230908" y="235162"/>
                            </a:cubicBezTo>
                            <a:close/>
                            <a:moveTo>
                              <a:pt x="79902" y="84156"/>
                            </a:moveTo>
                            <a:cubicBezTo>
                              <a:pt x="78748" y="84156"/>
                              <a:pt x="77666" y="83868"/>
                              <a:pt x="76801" y="83003"/>
                            </a:cubicBezTo>
                            <a:lnTo>
                              <a:pt x="1298" y="7500"/>
                            </a:lnTo>
                            <a:cubicBezTo>
                              <a:pt x="-433" y="5841"/>
                              <a:pt x="-433" y="2956"/>
                              <a:pt x="1298" y="1298"/>
                            </a:cubicBezTo>
                            <a:cubicBezTo>
                              <a:pt x="2957" y="-433"/>
                              <a:pt x="5841" y="-433"/>
                              <a:pt x="7500" y="1298"/>
                            </a:cubicBezTo>
                            <a:lnTo>
                              <a:pt x="83003" y="76801"/>
                            </a:lnTo>
                            <a:cubicBezTo>
                              <a:pt x="84661" y="78531"/>
                              <a:pt x="84661" y="81344"/>
                              <a:pt x="83003" y="83003"/>
                            </a:cubicBezTo>
                            <a:cubicBezTo>
                              <a:pt x="82137" y="83868"/>
                              <a:pt x="80984" y="84156"/>
                              <a:pt x="79902" y="84156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62" name="Freeform: Shape 5261">
                        <a:extLst>
                          <a:ext uri="{FF2B5EF4-FFF2-40B4-BE49-F238E27FC236}">
                            <a16:creationId xmlns:a16="http://schemas.microsoft.com/office/drawing/2014/main" id="{79096C68-870A-287F-3A50-97BC38FDD6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20641" y="5469164"/>
                        <a:ext cx="107719" cy="125622"/>
                      </a:xfrm>
                      <a:custGeom>
                        <a:avLst/>
                        <a:gdLst>
                          <a:gd name="connsiteX0" fmla="*/ 41663 w 107719"/>
                          <a:gd name="connsiteY0" fmla="*/ 125622 h 125622"/>
                          <a:gd name="connsiteX1" fmla="*/ 38562 w 107719"/>
                          <a:gd name="connsiteY1" fmla="*/ 124468 h 125622"/>
                          <a:gd name="connsiteX2" fmla="*/ 1207 w 107719"/>
                          <a:gd name="connsiteY2" fmla="*/ 86825 h 125622"/>
                          <a:gd name="connsiteX3" fmla="*/ 919 w 107719"/>
                          <a:gd name="connsiteY3" fmla="*/ 81200 h 125622"/>
                          <a:gd name="connsiteX4" fmla="*/ 62576 w 107719"/>
                          <a:gd name="connsiteY4" fmla="*/ 1731 h 125622"/>
                          <a:gd name="connsiteX5" fmla="*/ 65677 w 107719"/>
                          <a:gd name="connsiteY5" fmla="*/ 0 h 125622"/>
                          <a:gd name="connsiteX6" fmla="*/ 69066 w 107719"/>
                          <a:gd name="connsiteY6" fmla="*/ 1442 h 125622"/>
                          <a:gd name="connsiteX7" fmla="*/ 106421 w 107719"/>
                          <a:gd name="connsiteY7" fmla="*/ 38797 h 125622"/>
                          <a:gd name="connsiteX8" fmla="*/ 106421 w 107719"/>
                          <a:gd name="connsiteY8" fmla="*/ 44999 h 125622"/>
                          <a:gd name="connsiteX9" fmla="*/ 100219 w 107719"/>
                          <a:gd name="connsiteY9" fmla="*/ 44999 h 125622"/>
                          <a:gd name="connsiteX10" fmla="*/ 66542 w 107719"/>
                          <a:gd name="connsiteY10" fmla="*/ 11034 h 125622"/>
                          <a:gd name="connsiteX11" fmla="*/ 10294 w 107719"/>
                          <a:gd name="connsiteY11" fmla="*/ 83435 h 125622"/>
                          <a:gd name="connsiteX12" fmla="*/ 44764 w 107719"/>
                          <a:gd name="connsiteY12" fmla="*/ 118194 h 125622"/>
                          <a:gd name="connsiteX13" fmla="*/ 44764 w 107719"/>
                          <a:gd name="connsiteY13" fmla="*/ 124396 h 125622"/>
                          <a:gd name="connsiteX14" fmla="*/ 41663 w 107719"/>
                          <a:gd name="connsiteY14" fmla="*/ 125550 h 1256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107719" h="125622">
                            <a:moveTo>
                              <a:pt x="41663" y="125622"/>
                            </a:moveTo>
                            <a:cubicBezTo>
                              <a:pt x="40509" y="125622"/>
                              <a:pt x="39428" y="125333"/>
                              <a:pt x="38562" y="124468"/>
                            </a:cubicBezTo>
                            <a:lnTo>
                              <a:pt x="1207" y="86825"/>
                            </a:lnTo>
                            <a:cubicBezTo>
                              <a:pt x="-235" y="85455"/>
                              <a:pt x="-451" y="82859"/>
                              <a:pt x="919" y="81200"/>
                            </a:cubicBezTo>
                            <a:lnTo>
                              <a:pt x="62576" y="1731"/>
                            </a:lnTo>
                            <a:cubicBezTo>
                              <a:pt x="63441" y="866"/>
                              <a:pt x="64595" y="0"/>
                              <a:pt x="65677" y="0"/>
                            </a:cubicBezTo>
                            <a:cubicBezTo>
                              <a:pt x="67119" y="0"/>
                              <a:pt x="68201" y="577"/>
                              <a:pt x="69066" y="1442"/>
                            </a:cubicBezTo>
                            <a:lnTo>
                              <a:pt x="106421" y="38797"/>
                            </a:lnTo>
                            <a:cubicBezTo>
                              <a:pt x="108152" y="40528"/>
                              <a:pt x="108152" y="43340"/>
                              <a:pt x="106421" y="44999"/>
                            </a:cubicBezTo>
                            <a:cubicBezTo>
                              <a:pt x="104690" y="46730"/>
                              <a:pt x="101878" y="46730"/>
                              <a:pt x="100219" y="44999"/>
                            </a:cubicBezTo>
                            <a:lnTo>
                              <a:pt x="66542" y="11034"/>
                            </a:lnTo>
                            <a:lnTo>
                              <a:pt x="10294" y="83435"/>
                            </a:lnTo>
                            <a:lnTo>
                              <a:pt x="44764" y="118194"/>
                            </a:lnTo>
                            <a:cubicBezTo>
                              <a:pt x="46495" y="119925"/>
                              <a:pt x="46495" y="122737"/>
                              <a:pt x="44764" y="124396"/>
                            </a:cubicBezTo>
                            <a:cubicBezTo>
                              <a:pt x="43899" y="125262"/>
                              <a:pt x="42817" y="125550"/>
                              <a:pt x="41663" y="12555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63" name="Freeform: Shape 5262">
                        <a:extLst>
                          <a:ext uri="{FF2B5EF4-FFF2-40B4-BE49-F238E27FC236}">
                            <a16:creationId xmlns:a16="http://schemas.microsoft.com/office/drawing/2014/main" id="{83B797E8-3ECD-0F33-E23B-0F8CAA5B32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36202" y="5664114"/>
                        <a:ext cx="869653" cy="869879"/>
                      </a:xfrm>
                      <a:custGeom>
                        <a:avLst/>
                        <a:gdLst>
                          <a:gd name="connsiteX0" fmla="*/ 865309 w 869653"/>
                          <a:gd name="connsiteY0" fmla="*/ 869879 h 869879"/>
                          <a:gd name="connsiteX1" fmla="*/ 862208 w 869653"/>
                          <a:gd name="connsiteY1" fmla="*/ 868437 h 869879"/>
                          <a:gd name="connsiteX2" fmla="*/ 783893 w 869653"/>
                          <a:gd name="connsiteY2" fmla="*/ 790121 h 869879"/>
                          <a:gd name="connsiteX3" fmla="*/ 783893 w 869653"/>
                          <a:gd name="connsiteY3" fmla="*/ 783920 h 869879"/>
                          <a:gd name="connsiteX4" fmla="*/ 790094 w 869653"/>
                          <a:gd name="connsiteY4" fmla="*/ 783920 h 869879"/>
                          <a:gd name="connsiteX5" fmla="*/ 868410 w 869653"/>
                          <a:gd name="connsiteY5" fmla="*/ 862235 h 869879"/>
                          <a:gd name="connsiteX6" fmla="*/ 868410 w 869653"/>
                          <a:gd name="connsiteY6" fmla="*/ 868437 h 869879"/>
                          <a:gd name="connsiteX7" fmla="*/ 865309 w 869653"/>
                          <a:gd name="connsiteY7" fmla="*/ 869879 h 869879"/>
                          <a:gd name="connsiteX8" fmla="*/ 708606 w 869653"/>
                          <a:gd name="connsiteY8" fmla="*/ 713176 h 869879"/>
                          <a:gd name="connsiteX9" fmla="*/ 705505 w 869653"/>
                          <a:gd name="connsiteY9" fmla="*/ 712022 h 869879"/>
                          <a:gd name="connsiteX10" fmla="*/ 627406 w 869653"/>
                          <a:gd name="connsiteY10" fmla="*/ 633707 h 869879"/>
                          <a:gd name="connsiteX11" fmla="*/ 627406 w 869653"/>
                          <a:gd name="connsiteY11" fmla="*/ 627505 h 869879"/>
                          <a:gd name="connsiteX12" fmla="*/ 633608 w 869653"/>
                          <a:gd name="connsiteY12" fmla="*/ 627505 h 869879"/>
                          <a:gd name="connsiteX13" fmla="*/ 711707 w 869653"/>
                          <a:gd name="connsiteY13" fmla="*/ 705821 h 869879"/>
                          <a:gd name="connsiteX14" fmla="*/ 711707 w 869653"/>
                          <a:gd name="connsiteY14" fmla="*/ 712022 h 869879"/>
                          <a:gd name="connsiteX15" fmla="*/ 708606 w 869653"/>
                          <a:gd name="connsiteY15" fmla="*/ 713176 h 869879"/>
                          <a:gd name="connsiteX16" fmla="*/ 552192 w 869653"/>
                          <a:gd name="connsiteY16" fmla="*/ 556762 h 869879"/>
                          <a:gd name="connsiteX17" fmla="*/ 549091 w 869653"/>
                          <a:gd name="connsiteY17" fmla="*/ 555320 h 869879"/>
                          <a:gd name="connsiteX18" fmla="*/ 470775 w 869653"/>
                          <a:gd name="connsiteY18" fmla="*/ 477293 h 869879"/>
                          <a:gd name="connsiteX19" fmla="*/ 470775 w 869653"/>
                          <a:gd name="connsiteY19" fmla="*/ 471091 h 869879"/>
                          <a:gd name="connsiteX20" fmla="*/ 476977 w 869653"/>
                          <a:gd name="connsiteY20" fmla="*/ 471091 h 869879"/>
                          <a:gd name="connsiteX21" fmla="*/ 555293 w 869653"/>
                          <a:gd name="connsiteY21" fmla="*/ 549190 h 869879"/>
                          <a:gd name="connsiteX22" fmla="*/ 555293 w 869653"/>
                          <a:gd name="connsiteY22" fmla="*/ 555392 h 869879"/>
                          <a:gd name="connsiteX23" fmla="*/ 552192 w 869653"/>
                          <a:gd name="connsiteY23" fmla="*/ 556834 h 869879"/>
                          <a:gd name="connsiteX24" fmla="*/ 395777 w 869653"/>
                          <a:gd name="connsiteY24" fmla="*/ 400059 h 869879"/>
                          <a:gd name="connsiteX25" fmla="*/ 392388 w 869653"/>
                          <a:gd name="connsiteY25" fmla="*/ 398905 h 869879"/>
                          <a:gd name="connsiteX26" fmla="*/ 314361 w 869653"/>
                          <a:gd name="connsiteY26" fmla="*/ 320590 h 869879"/>
                          <a:gd name="connsiteX27" fmla="*/ 314361 w 869653"/>
                          <a:gd name="connsiteY27" fmla="*/ 314388 h 869879"/>
                          <a:gd name="connsiteX28" fmla="*/ 320563 w 869653"/>
                          <a:gd name="connsiteY28" fmla="*/ 314388 h 869879"/>
                          <a:gd name="connsiteX29" fmla="*/ 398878 w 869653"/>
                          <a:gd name="connsiteY29" fmla="*/ 392704 h 869879"/>
                          <a:gd name="connsiteX30" fmla="*/ 398878 w 869653"/>
                          <a:gd name="connsiteY30" fmla="*/ 398905 h 869879"/>
                          <a:gd name="connsiteX31" fmla="*/ 395777 w 869653"/>
                          <a:gd name="connsiteY31" fmla="*/ 400059 h 869879"/>
                          <a:gd name="connsiteX32" fmla="*/ 239075 w 869653"/>
                          <a:gd name="connsiteY32" fmla="*/ 243645 h 869879"/>
                          <a:gd name="connsiteX33" fmla="*/ 235974 w 869653"/>
                          <a:gd name="connsiteY33" fmla="*/ 242203 h 869879"/>
                          <a:gd name="connsiteX34" fmla="*/ 157658 w 869653"/>
                          <a:gd name="connsiteY34" fmla="*/ 164176 h 869879"/>
                          <a:gd name="connsiteX35" fmla="*/ 157658 w 869653"/>
                          <a:gd name="connsiteY35" fmla="*/ 157974 h 869879"/>
                          <a:gd name="connsiteX36" fmla="*/ 163860 w 869653"/>
                          <a:gd name="connsiteY36" fmla="*/ 157974 h 869879"/>
                          <a:gd name="connsiteX37" fmla="*/ 242175 w 869653"/>
                          <a:gd name="connsiteY37" fmla="*/ 236001 h 869879"/>
                          <a:gd name="connsiteX38" fmla="*/ 242175 w 869653"/>
                          <a:gd name="connsiteY38" fmla="*/ 242203 h 869879"/>
                          <a:gd name="connsiteX39" fmla="*/ 239075 w 869653"/>
                          <a:gd name="connsiteY39" fmla="*/ 243645 h 869879"/>
                          <a:gd name="connsiteX40" fmla="*/ 82660 w 869653"/>
                          <a:gd name="connsiteY40" fmla="*/ 87230 h 869879"/>
                          <a:gd name="connsiteX41" fmla="*/ 79559 w 869653"/>
                          <a:gd name="connsiteY41" fmla="*/ 85860 h 869879"/>
                          <a:gd name="connsiteX42" fmla="*/ 1244 w 869653"/>
                          <a:gd name="connsiteY42" fmla="*/ 7473 h 869879"/>
                          <a:gd name="connsiteX43" fmla="*/ 1244 w 869653"/>
                          <a:gd name="connsiteY43" fmla="*/ 1271 h 869879"/>
                          <a:gd name="connsiteX44" fmla="*/ 7446 w 869653"/>
                          <a:gd name="connsiteY44" fmla="*/ 1271 h 869879"/>
                          <a:gd name="connsiteX45" fmla="*/ 85761 w 869653"/>
                          <a:gd name="connsiteY45" fmla="*/ 79586 h 869879"/>
                          <a:gd name="connsiteX46" fmla="*/ 85761 w 869653"/>
                          <a:gd name="connsiteY46" fmla="*/ 85788 h 869879"/>
                          <a:gd name="connsiteX47" fmla="*/ 82660 w 869653"/>
                          <a:gd name="connsiteY47" fmla="*/ 87159 h 8698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</a:cxnLst>
                        <a:rect l="l" t="t" r="r" b="b"/>
                        <a:pathLst>
                          <a:path w="869653" h="869879">
                            <a:moveTo>
                              <a:pt x="865309" y="869879"/>
                            </a:moveTo>
                            <a:cubicBezTo>
                              <a:pt x="864155" y="869879"/>
                              <a:pt x="863073" y="869302"/>
                              <a:pt x="862208" y="868437"/>
                            </a:cubicBezTo>
                            <a:lnTo>
                              <a:pt x="783893" y="790121"/>
                            </a:lnTo>
                            <a:cubicBezTo>
                              <a:pt x="782162" y="788391"/>
                              <a:pt x="782162" y="785578"/>
                              <a:pt x="783893" y="783920"/>
                            </a:cubicBezTo>
                            <a:cubicBezTo>
                              <a:pt x="785551" y="782261"/>
                              <a:pt x="788436" y="782261"/>
                              <a:pt x="790094" y="783920"/>
                            </a:cubicBezTo>
                            <a:lnTo>
                              <a:pt x="868410" y="862235"/>
                            </a:lnTo>
                            <a:cubicBezTo>
                              <a:pt x="870068" y="863966"/>
                              <a:pt x="870068" y="866778"/>
                              <a:pt x="868410" y="868437"/>
                            </a:cubicBezTo>
                            <a:cubicBezTo>
                              <a:pt x="867544" y="869302"/>
                              <a:pt x="866390" y="869879"/>
                              <a:pt x="865309" y="869879"/>
                            </a:cubicBezTo>
                            <a:close/>
                            <a:moveTo>
                              <a:pt x="708606" y="713176"/>
                            </a:moveTo>
                            <a:cubicBezTo>
                              <a:pt x="707452" y="713176"/>
                              <a:pt x="706659" y="712888"/>
                              <a:pt x="705505" y="712022"/>
                            </a:cubicBezTo>
                            <a:lnTo>
                              <a:pt x="627406" y="633707"/>
                            </a:lnTo>
                            <a:cubicBezTo>
                              <a:pt x="625748" y="631976"/>
                              <a:pt x="625748" y="629164"/>
                              <a:pt x="627406" y="627505"/>
                            </a:cubicBezTo>
                            <a:cubicBezTo>
                              <a:pt x="629065" y="625847"/>
                              <a:pt x="631949" y="625774"/>
                              <a:pt x="633608" y="627505"/>
                            </a:cubicBezTo>
                            <a:lnTo>
                              <a:pt x="711707" y="705821"/>
                            </a:lnTo>
                            <a:cubicBezTo>
                              <a:pt x="713365" y="707479"/>
                              <a:pt x="713365" y="710364"/>
                              <a:pt x="711707" y="712022"/>
                            </a:cubicBezTo>
                            <a:cubicBezTo>
                              <a:pt x="710842" y="712888"/>
                              <a:pt x="709688" y="713176"/>
                              <a:pt x="708606" y="713176"/>
                            </a:cubicBezTo>
                            <a:close/>
                            <a:moveTo>
                              <a:pt x="552192" y="556762"/>
                            </a:moveTo>
                            <a:cubicBezTo>
                              <a:pt x="551038" y="556762"/>
                              <a:pt x="549956" y="556185"/>
                              <a:pt x="549091" y="555320"/>
                            </a:cubicBezTo>
                            <a:lnTo>
                              <a:pt x="470775" y="477293"/>
                            </a:lnTo>
                            <a:cubicBezTo>
                              <a:pt x="469117" y="475634"/>
                              <a:pt x="469117" y="472750"/>
                              <a:pt x="470775" y="471091"/>
                            </a:cubicBezTo>
                            <a:cubicBezTo>
                              <a:pt x="472506" y="469432"/>
                              <a:pt x="475319" y="469432"/>
                              <a:pt x="476977" y="471091"/>
                            </a:cubicBezTo>
                            <a:lnTo>
                              <a:pt x="555293" y="549190"/>
                            </a:lnTo>
                            <a:cubicBezTo>
                              <a:pt x="557023" y="550849"/>
                              <a:pt x="557023" y="553733"/>
                              <a:pt x="555293" y="555392"/>
                            </a:cubicBezTo>
                            <a:cubicBezTo>
                              <a:pt x="554427" y="556257"/>
                              <a:pt x="553345" y="556834"/>
                              <a:pt x="552192" y="556834"/>
                            </a:cubicBezTo>
                            <a:close/>
                            <a:moveTo>
                              <a:pt x="395777" y="400059"/>
                            </a:moveTo>
                            <a:cubicBezTo>
                              <a:pt x="394623" y="400059"/>
                              <a:pt x="393542" y="399771"/>
                              <a:pt x="392388" y="398905"/>
                            </a:cubicBezTo>
                            <a:lnTo>
                              <a:pt x="314361" y="320590"/>
                            </a:lnTo>
                            <a:cubicBezTo>
                              <a:pt x="312630" y="318859"/>
                              <a:pt x="312630" y="316047"/>
                              <a:pt x="314361" y="314388"/>
                            </a:cubicBezTo>
                            <a:cubicBezTo>
                              <a:pt x="316020" y="312730"/>
                              <a:pt x="318904" y="312730"/>
                              <a:pt x="320563" y="314388"/>
                            </a:cubicBezTo>
                            <a:lnTo>
                              <a:pt x="398878" y="392704"/>
                            </a:lnTo>
                            <a:cubicBezTo>
                              <a:pt x="400537" y="394434"/>
                              <a:pt x="400537" y="397247"/>
                              <a:pt x="398878" y="398905"/>
                            </a:cubicBezTo>
                            <a:cubicBezTo>
                              <a:pt x="398013" y="399771"/>
                              <a:pt x="396859" y="400059"/>
                              <a:pt x="395777" y="400059"/>
                            </a:cubicBezTo>
                            <a:close/>
                            <a:moveTo>
                              <a:pt x="239075" y="243645"/>
                            </a:moveTo>
                            <a:cubicBezTo>
                              <a:pt x="237921" y="243645"/>
                              <a:pt x="236839" y="243068"/>
                              <a:pt x="235974" y="242203"/>
                            </a:cubicBezTo>
                            <a:lnTo>
                              <a:pt x="157658" y="164176"/>
                            </a:lnTo>
                            <a:cubicBezTo>
                              <a:pt x="155928" y="162445"/>
                              <a:pt x="155928" y="159633"/>
                              <a:pt x="157658" y="157974"/>
                            </a:cubicBezTo>
                            <a:cubicBezTo>
                              <a:pt x="159605" y="156243"/>
                              <a:pt x="162201" y="156243"/>
                              <a:pt x="163860" y="157974"/>
                            </a:cubicBezTo>
                            <a:lnTo>
                              <a:pt x="242175" y="236001"/>
                            </a:lnTo>
                            <a:cubicBezTo>
                              <a:pt x="243834" y="237948"/>
                              <a:pt x="243834" y="240544"/>
                              <a:pt x="242175" y="242203"/>
                            </a:cubicBezTo>
                            <a:cubicBezTo>
                              <a:pt x="241310" y="243068"/>
                              <a:pt x="240156" y="243645"/>
                              <a:pt x="239075" y="243645"/>
                            </a:cubicBezTo>
                            <a:close/>
                            <a:moveTo>
                              <a:pt x="82660" y="87230"/>
                            </a:moveTo>
                            <a:cubicBezTo>
                              <a:pt x="81506" y="87230"/>
                              <a:pt x="80425" y="86654"/>
                              <a:pt x="79559" y="85860"/>
                            </a:cubicBezTo>
                            <a:lnTo>
                              <a:pt x="1244" y="7473"/>
                            </a:lnTo>
                            <a:cubicBezTo>
                              <a:pt x="-415" y="5814"/>
                              <a:pt x="-415" y="2930"/>
                              <a:pt x="1244" y="1271"/>
                            </a:cubicBezTo>
                            <a:cubicBezTo>
                              <a:pt x="2903" y="-387"/>
                              <a:pt x="5787" y="-460"/>
                              <a:pt x="7446" y="1271"/>
                            </a:cubicBezTo>
                            <a:lnTo>
                              <a:pt x="85761" y="79586"/>
                            </a:lnTo>
                            <a:cubicBezTo>
                              <a:pt x="87492" y="81245"/>
                              <a:pt x="87492" y="84129"/>
                              <a:pt x="85761" y="85788"/>
                            </a:cubicBezTo>
                            <a:cubicBezTo>
                              <a:pt x="84896" y="86654"/>
                              <a:pt x="83814" y="87159"/>
                              <a:pt x="82660" y="87159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64" name="Freeform: Shape 5263">
                        <a:extLst>
                          <a:ext uri="{FF2B5EF4-FFF2-40B4-BE49-F238E27FC236}">
                            <a16:creationId xmlns:a16="http://schemas.microsoft.com/office/drawing/2014/main" id="{32542EBF-14F8-0805-572A-5F8E1F6868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5265" y="6588976"/>
                        <a:ext cx="57474" cy="60398"/>
                      </a:xfrm>
                      <a:custGeom>
                        <a:avLst/>
                        <a:gdLst>
                          <a:gd name="connsiteX0" fmla="*/ 41916 w 57474"/>
                          <a:gd name="connsiteY0" fmla="*/ 60399 h 60398"/>
                          <a:gd name="connsiteX1" fmla="*/ 38815 w 57474"/>
                          <a:gd name="connsiteY1" fmla="*/ 59245 h 60398"/>
                          <a:gd name="connsiteX2" fmla="*/ 1460 w 57474"/>
                          <a:gd name="connsiteY2" fmla="*/ 21890 h 60398"/>
                          <a:gd name="connsiteX3" fmla="*/ 1460 w 57474"/>
                          <a:gd name="connsiteY3" fmla="*/ 15688 h 60398"/>
                          <a:gd name="connsiteX4" fmla="*/ 7662 w 57474"/>
                          <a:gd name="connsiteY4" fmla="*/ 15688 h 60398"/>
                          <a:gd name="connsiteX5" fmla="*/ 39320 w 57474"/>
                          <a:gd name="connsiteY5" fmla="*/ 47346 h 60398"/>
                          <a:gd name="connsiteX6" fmla="*/ 48911 w 57474"/>
                          <a:gd name="connsiteY6" fmla="*/ 3501 h 60398"/>
                          <a:gd name="connsiteX7" fmla="*/ 53959 w 57474"/>
                          <a:gd name="connsiteY7" fmla="*/ 112 h 60398"/>
                          <a:gd name="connsiteX8" fmla="*/ 57348 w 57474"/>
                          <a:gd name="connsiteY8" fmla="*/ 5521 h 60398"/>
                          <a:gd name="connsiteX9" fmla="*/ 46026 w 57474"/>
                          <a:gd name="connsiteY9" fmla="*/ 57009 h 60398"/>
                          <a:gd name="connsiteX10" fmla="*/ 42926 w 57474"/>
                          <a:gd name="connsiteY10" fmla="*/ 60399 h 60398"/>
                          <a:gd name="connsiteX11" fmla="*/ 41772 w 57474"/>
                          <a:gd name="connsiteY11" fmla="*/ 60399 h 603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57474" h="60398">
                            <a:moveTo>
                              <a:pt x="41916" y="60399"/>
                            </a:moveTo>
                            <a:cubicBezTo>
                              <a:pt x="40762" y="60399"/>
                              <a:pt x="39680" y="60111"/>
                              <a:pt x="38815" y="59245"/>
                            </a:cubicBezTo>
                            <a:lnTo>
                              <a:pt x="1460" y="21890"/>
                            </a:lnTo>
                            <a:cubicBezTo>
                              <a:pt x="-487" y="20232"/>
                              <a:pt x="-487" y="17347"/>
                              <a:pt x="1460" y="15688"/>
                            </a:cubicBezTo>
                            <a:cubicBezTo>
                              <a:pt x="3191" y="14030"/>
                              <a:pt x="5715" y="14030"/>
                              <a:pt x="7662" y="15688"/>
                            </a:cubicBezTo>
                            <a:lnTo>
                              <a:pt x="39320" y="47346"/>
                            </a:lnTo>
                            <a:lnTo>
                              <a:pt x="48911" y="3501"/>
                            </a:lnTo>
                            <a:cubicBezTo>
                              <a:pt x="49488" y="1266"/>
                              <a:pt x="51723" y="-465"/>
                              <a:pt x="53959" y="112"/>
                            </a:cubicBezTo>
                            <a:cubicBezTo>
                              <a:pt x="56483" y="689"/>
                              <a:pt x="57925" y="2924"/>
                              <a:pt x="57348" y="5521"/>
                            </a:cubicBezTo>
                            <a:lnTo>
                              <a:pt x="46026" y="57009"/>
                            </a:lnTo>
                            <a:cubicBezTo>
                              <a:pt x="45738" y="58740"/>
                              <a:pt x="44296" y="59822"/>
                              <a:pt x="42926" y="60399"/>
                            </a:cubicBezTo>
                            <a:lnTo>
                              <a:pt x="41772" y="60399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5258" name="Freeform: Shape 5257">
                      <a:extLst>
                        <a:ext uri="{FF2B5EF4-FFF2-40B4-BE49-F238E27FC236}">
                          <a16:creationId xmlns:a16="http://schemas.microsoft.com/office/drawing/2014/main" id="{30538B29-259E-DB27-E3D0-AEFE6A4E98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2601" y="6525195"/>
                      <a:ext cx="4202130" cy="124179"/>
                    </a:xfrm>
                    <a:custGeom>
                      <a:avLst/>
                      <a:gdLst>
                        <a:gd name="connsiteX0" fmla="*/ 4580 w 4202130"/>
                        <a:gd name="connsiteY0" fmla="*/ 124180 h 124179"/>
                        <a:gd name="connsiteX1" fmla="*/ 3426 w 4202130"/>
                        <a:gd name="connsiteY1" fmla="*/ 124180 h 124179"/>
                        <a:gd name="connsiteX2" fmla="*/ 37 w 4202130"/>
                        <a:gd name="connsiteY2" fmla="*/ 118843 h 124179"/>
                        <a:gd name="connsiteX3" fmla="*/ 22969 w 4202130"/>
                        <a:gd name="connsiteY3" fmla="*/ 15865 h 124179"/>
                        <a:gd name="connsiteX4" fmla="*/ 28377 w 4202130"/>
                        <a:gd name="connsiteY4" fmla="*/ 12476 h 124179"/>
                        <a:gd name="connsiteX5" fmla="*/ 31767 w 4202130"/>
                        <a:gd name="connsiteY5" fmla="*/ 17596 h 124179"/>
                        <a:gd name="connsiteX6" fmla="*/ 8834 w 4202130"/>
                        <a:gd name="connsiteY6" fmla="*/ 120790 h 124179"/>
                        <a:gd name="connsiteX7" fmla="*/ 4580 w 4202130"/>
                        <a:gd name="connsiteY7" fmla="*/ 124180 h 124179"/>
                        <a:gd name="connsiteX8" fmla="*/ 4162792 w 4202130"/>
                        <a:gd name="connsiteY8" fmla="*/ 124180 h 124179"/>
                        <a:gd name="connsiteX9" fmla="*/ 4057290 w 4202130"/>
                        <a:gd name="connsiteY9" fmla="*/ 124180 h 124179"/>
                        <a:gd name="connsiteX10" fmla="*/ 4052747 w 4202130"/>
                        <a:gd name="connsiteY10" fmla="*/ 119925 h 124179"/>
                        <a:gd name="connsiteX11" fmla="*/ 4057290 w 4202130"/>
                        <a:gd name="connsiteY11" fmla="*/ 115382 h 124179"/>
                        <a:gd name="connsiteX12" fmla="*/ 4162792 w 4202130"/>
                        <a:gd name="connsiteY12" fmla="*/ 115382 h 124179"/>
                        <a:gd name="connsiteX13" fmla="*/ 4167336 w 4202130"/>
                        <a:gd name="connsiteY13" fmla="*/ 119925 h 124179"/>
                        <a:gd name="connsiteX14" fmla="*/ 4162792 w 4202130"/>
                        <a:gd name="connsiteY14" fmla="*/ 124180 h 124179"/>
                        <a:gd name="connsiteX15" fmla="*/ 3951572 w 4202130"/>
                        <a:gd name="connsiteY15" fmla="*/ 124180 h 124179"/>
                        <a:gd name="connsiteX16" fmla="*/ 3845781 w 4202130"/>
                        <a:gd name="connsiteY16" fmla="*/ 124180 h 124179"/>
                        <a:gd name="connsiteX17" fmla="*/ 3841526 w 4202130"/>
                        <a:gd name="connsiteY17" fmla="*/ 119925 h 124179"/>
                        <a:gd name="connsiteX18" fmla="*/ 3845781 w 4202130"/>
                        <a:gd name="connsiteY18" fmla="*/ 115382 h 124179"/>
                        <a:gd name="connsiteX19" fmla="*/ 3951572 w 4202130"/>
                        <a:gd name="connsiteY19" fmla="*/ 115382 h 124179"/>
                        <a:gd name="connsiteX20" fmla="*/ 3955827 w 4202130"/>
                        <a:gd name="connsiteY20" fmla="*/ 119925 h 124179"/>
                        <a:gd name="connsiteX21" fmla="*/ 3951572 w 4202130"/>
                        <a:gd name="connsiteY21" fmla="*/ 124180 h 124179"/>
                        <a:gd name="connsiteX22" fmla="*/ 3739990 w 4202130"/>
                        <a:gd name="connsiteY22" fmla="*/ 124180 h 124179"/>
                        <a:gd name="connsiteX23" fmla="*/ 3634489 w 4202130"/>
                        <a:gd name="connsiteY23" fmla="*/ 124180 h 124179"/>
                        <a:gd name="connsiteX24" fmla="*/ 3629945 w 4202130"/>
                        <a:gd name="connsiteY24" fmla="*/ 119925 h 124179"/>
                        <a:gd name="connsiteX25" fmla="*/ 3634489 w 4202130"/>
                        <a:gd name="connsiteY25" fmla="*/ 115382 h 124179"/>
                        <a:gd name="connsiteX26" fmla="*/ 3739990 w 4202130"/>
                        <a:gd name="connsiteY26" fmla="*/ 115382 h 124179"/>
                        <a:gd name="connsiteX27" fmla="*/ 3744534 w 4202130"/>
                        <a:gd name="connsiteY27" fmla="*/ 119925 h 124179"/>
                        <a:gd name="connsiteX28" fmla="*/ 3739990 w 4202130"/>
                        <a:gd name="connsiteY28" fmla="*/ 124180 h 124179"/>
                        <a:gd name="connsiteX29" fmla="*/ 3528698 w 4202130"/>
                        <a:gd name="connsiteY29" fmla="*/ 124180 h 124179"/>
                        <a:gd name="connsiteX30" fmla="*/ 3422907 w 4202130"/>
                        <a:gd name="connsiteY30" fmla="*/ 124180 h 124179"/>
                        <a:gd name="connsiteX31" fmla="*/ 3418652 w 4202130"/>
                        <a:gd name="connsiteY31" fmla="*/ 119925 h 124179"/>
                        <a:gd name="connsiteX32" fmla="*/ 3422907 w 4202130"/>
                        <a:gd name="connsiteY32" fmla="*/ 115382 h 124179"/>
                        <a:gd name="connsiteX33" fmla="*/ 3528698 w 4202130"/>
                        <a:gd name="connsiteY33" fmla="*/ 115382 h 124179"/>
                        <a:gd name="connsiteX34" fmla="*/ 3533241 w 4202130"/>
                        <a:gd name="connsiteY34" fmla="*/ 119925 h 124179"/>
                        <a:gd name="connsiteX35" fmla="*/ 3528698 w 4202130"/>
                        <a:gd name="connsiteY35" fmla="*/ 124180 h 124179"/>
                        <a:gd name="connsiteX36" fmla="*/ 3317405 w 4202130"/>
                        <a:gd name="connsiteY36" fmla="*/ 124180 h 124179"/>
                        <a:gd name="connsiteX37" fmla="*/ 3211615 w 4202130"/>
                        <a:gd name="connsiteY37" fmla="*/ 124180 h 124179"/>
                        <a:gd name="connsiteX38" fmla="*/ 3207071 w 4202130"/>
                        <a:gd name="connsiteY38" fmla="*/ 119925 h 124179"/>
                        <a:gd name="connsiteX39" fmla="*/ 3211615 w 4202130"/>
                        <a:gd name="connsiteY39" fmla="*/ 115382 h 124179"/>
                        <a:gd name="connsiteX40" fmla="*/ 3317405 w 4202130"/>
                        <a:gd name="connsiteY40" fmla="*/ 115382 h 124179"/>
                        <a:gd name="connsiteX41" fmla="*/ 3321660 w 4202130"/>
                        <a:gd name="connsiteY41" fmla="*/ 119925 h 124179"/>
                        <a:gd name="connsiteX42" fmla="*/ 3317405 w 4202130"/>
                        <a:gd name="connsiteY42" fmla="*/ 124180 h 124179"/>
                        <a:gd name="connsiteX43" fmla="*/ 3105824 w 4202130"/>
                        <a:gd name="connsiteY43" fmla="*/ 124180 h 124179"/>
                        <a:gd name="connsiteX44" fmla="*/ 3000033 w 4202130"/>
                        <a:gd name="connsiteY44" fmla="*/ 124180 h 124179"/>
                        <a:gd name="connsiteX45" fmla="*/ 2995779 w 4202130"/>
                        <a:gd name="connsiteY45" fmla="*/ 119925 h 124179"/>
                        <a:gd name="connsiteX46" fmla="*/ 3000033 w 4202130"/>
                        <a:gd name="connsiteY46" fmla="*/ 115382 h 124179"/>
                        <a:gd name="connsiteX47" fmla="*/ 3105824 w 4202130"/>
                        <a:gd name="connsiteY47" fmla="*/ 115382 h 124179"/>
                        <a:gd name="connsiteX48" fmla="*/ 3110367 w 4202130"/>
                        <a:gd name="connsiteY48" fmla="*/ 119925 h 124179"/>
                        <a:gd name="connsiteX49" fmla="*/ 3105824 w 4202130"/>
                        <a:gd name="connsiteY49" fmla="*/ 124180 h 124179"/>
                        <a:gd name="connsiteX50" fmla="*/ 2894531 w 4202130"/>
                        <a:gd name="connsiteY50" fmla="*/ 124180 h 124179"/>
                        <a:gd name="connsiteX51" fmla="*/ 2788741 w 4202130"/>
                        <a:gd name="connsiteY51" fmla="*/ 124180 h 124179"/>
                        <a:gd name="connsiteX52" fmla="*/ 2784197 w 4202130"/>
                        <a:gd name="connsiteY52" fmla="*/ 119925 h 124179"/>
                        <a:gd name="connsiteX53" fmla="*/ 2788741 w 4202130"/>
                        <a:gd name="connsiteY53" fmla="*/ 115382 h 124179"/>
                        <a:gd name="connsiteX54" fmla="*/ 2894531 w 4202130"/>
                        <a:gd name="connsiteY54" fmla="*/ 115382 h 124179"/>
                        <a:gd name="connsiteX55" fmla="*/ 2898786 w 4202130"/>
                        <a:gd name="connsiteY55" fmla="*/ 119925 h 124179"/>
                        <a:gd name="connsiteX56" fmla="*/ 2894531 w 4202130"/>
                        <a:gd name="connsiteY56" fmla="*/ 124180 h 124179"/>
                        <a:gd name="connsiteX57" fmla="*/ 2683022 w 4202130"/>
                        <a:gd name="connsiteY57" fmla="*/ 124180 h 124179"/>
                        <a:gd name="connsiteX58" fmla="*/ 2577520 w 4202130"/>
                        <a:gd name="connsiteY58" fmla="*/ 124180 h 124179"/>
                        <a:gd name="connsiteX59" fmla="*/ 2572977 w 4202130"/>
                        <a:gd name="connsiteY59" fmla="*/ 119925 h 124179"/>
                        <a:gd name="connsiteX60" fmla="*/ 2577520 w 4202130"/>
                        <a:gd name="connsiteY60" fmla="*/ 115382 h 124179"/>
                        <a:gd name="connsiteX61" fmla="*/ 2683022 w 4202130"/>
                        <a:gd name="connsiteY61" fmla="*/ 115382 h 124179"/>
                        <a:gd name="connsiteX62" fmla="*/ 2687565 w 4202130"/>
                        <a:gd name="connsiteY62" fmla="*/ 119925 h 124179"/>
                        <a:gd name="connsiteX63" fmla="*/ 2683022 w 4202130"/>
                        <a:gd name="connsiteY63" fmla="*/ 124180 h 124179"/>
                        <a:gd name="connsiteX64" fmla="*/ 2471729 w 4202130"/>
                        <a:gd name="connsiteY64" fmla="*/ 124180 h 124179"/>
                        <a:gd name="connsiteX65" fmla="*/ 2365939 w 4202130"/>
                        <a:gd name="connsiteY65" fmla="*/ 124180 h 124179"/>
                        <a:gd name="connsiteX66" fmla="*/ 2361684 w 4202130"/>
                        <a:gd name="connsiteY66" fmla="*/ 119925 h 124179"/>
                        <a:gd name="connsiteX67" fmla="*/ 2365939 w 4202130"/>
                        <a:gd name="connsiteY67" fmla="*/ 115382 h 124179"/>
                        <a:gd name="connsiteX68" fmla="*/ 2471729 w 4202130"/>
                        <a:gd name="connsiteY68" fmla="*/ 115382 h 124179"/>
                        <a:gd name="connsiteX69" fmla="*/ 2475984 w 4202130"/>
                        <a:gd name="connsiteY69" fmla="*/ 119925 h 124179"/>
                        <a:gd name="connsiteX70" fmla="*/ 2471729 w 4202130"/>
                        <a:gd name="connsiteY70" fmla="*/ 124180 h 124179"/>
                        <a:gd name="connsiteX71" fmla="*/ 2260148 w 4202130"/>
                        <a:gd name="connsiteY71" fmla="*/ 124180 h 124179"/>
                        <a:gd name="connsiteX72" fmla="*/ 2154646 w 4202130"/>
                        <a:gd name="connsiteY72" fmla="*/ 124180 h 124179"/>
                        <a:gd name="connsiteX73" fmla="*/ 2150103 w 4202130"/>
                        <a:gd name="connsiteY73" fmla="*/ 119925 h 124179"/>
                        <a:gd name="connsiteX74" fmla="*/ 2154646 w 4202130"/>
                        <a:gd name="connsiteY74" fmla="*/ 115382 h 124179"/>
                        <a:gd name="connsiteX75" fmla="*/ 2260148 w 4202130"/>
                        <a:gd name="connsiteY75" fmla="*/ 115382 h 124179"/>
                        <a:gd name="connsiteX76" fmla="*/ 2264691 w 4202130"/>
                        <a:gd name="connsiteY76" fmla="*/ 119925 h 124179"/>
                        <a:gd name="connsiteX77" fmla="*/ 2260148 w 4202130"/>
                        <a:gd name="connsiteY77" fmla="*/ 124180 h 124179"/>
                        <a:gd name="connsiteX78" fmla="*/ 2048855 w 4202130"/>
                        <a:gd name="connsiteY78" fmla="*/ 124180 h 124179"/>
                        <a:gd name="connsiteX79" fmla="*/ 1943065 w 4202130"/>
                        <a:gd name="connsiteY79" fmla="*/ 124180 h 124179"/>
                        <a:gd name="connsiteX80" fmla="*/ 1938810 w 4202130"/>
                        <a:gd name="connsiteY80" fmla="*/ 119925 h 124179"/>
                        <a:gd name="connsiteX81" fmla="*/ 1943065 w 4202130"/>
                        <a:gd name="connsiteY81" fmla="*/ 115382 h 124179"/>
                        <a:gd name="connsiteX82" fmla="*/ 2048855 w 4202130"/>
                        <a:gd name="connsiteY82" fmla="*/ 115382 h 124179"/>
                        <a:gd name="connsiteX83" fmla="*/ 2053398 w 4202130"/>
                        <a:gd name="connsiteY83" fmla="*/ 119925 h 124179"/>
                        <a:gd name="connsiteX84" fmla="*/ 2048855 w 4202130"/>
                        <a:gd name="connsiteY84" fmla="*/ 124180 h 124179"/>
                        <a:gd name="connsiteX85" fmla="*/ 1837563 w 4202130"/>
                        <a:gd name="connsiteY85" fmla="*/ 124180 h 124179"/>
                        <a:gd name="connsiteX86" fmla="*/ 1731772 w 4202130"/>
                        <a:gd name="connsiteY86" fmla="*/ 124180 h 124179"/>
                        <a:gd name="connsiteX87" fmla="*/ 1727229 w 4202130"/>
                        <a:gd name="connsiteY87" fmla="*/ 119925 h 124179"/>
                        <a:gd name="connsiteX88" fmla="*/ 1731772 w 4202130"/>
                        <a:gd name="connsiteY88" fmla="*/ 115382 h 124179"/>
                        <a:gd name="connsiteX89" fmla="*/ 1837563 w 4202130"/>
                        <a:gd name="connsiteY89" fmla="*/ 115382 h 124179"/>
                        <a:gd name="connsiteX90" fmla="*/ 1841817 w 4202130"/>
                        <a:gd name="connsiteY90" fmla="*/ 119925 h 124179"/>
                        <a:gd name="connsiteX91" fmla="*/ 1837563 w 4202130"/>
                        <a:gd name="connsiteY91" fmla="*/ 124180 h 124179"/>
                        <a:gd name="connsiteX92" fmla="*/ 1626053 w 4202130"/>
                        <a:gd name="connsiteY92" fmla="*/ 124180 h 124179"/>
                        <a:gd name="connsiteX93" fmla="*/ 1520263 w 4202130"/>
                        <a:gd name="connsiteY93" fmla="*/ 124180 h 124179"/>
                        <a:gd name="connsiteX94" fmla="*/ 1516008 w 4202130"/>
                        <a:gd name="connsiteY94" fmla="*/ 119925 h 124179"/>
                        <a:gd name="connsiteX95" fmla="*/ 1520263 w 4202130"/>
                        <a:gd name="connsiteY95" fmla="*/ 115382 h 124179"/>
                        <a:gd name="connsiteX96" fmla="*/ 1626053 w 4202130"/>
                        <a:gd name="connsiteY96" fmla="*/ 115382 h 124179"/>
                        <a:gd name="connsiteX97" fmla="*/ 1630597 w 4202130"/>
                        <a:gd name="connsiteY97" fmla="*/ 119925 h 124179"/>
                        <a:gd name="connsiteX98" fmla="*/ 1626053 w 4202130"/>
                        <a:gd name="connsiteY98" fmla="*/ 124180 h 124179"/>
                        <a:gd name="connsiteX99" fmla="*/ 1414761 w 4202130"/>
                        <a:gd name="connsiteY99" fmla="*/ 124180 h 124179"/>
                        <a:gd name="connsiteX100" fmla="*/ 1308970 w 4202130"/>
                        <a:gd name="connsiteY100" fmla="*/ 124180 h 124179"/>
                        <a:gd name="connsiteX101" fmla="*/ 1304715 w 4202130"/>
                        <a:gd name="connsiteY101" fmla="*/ 119925 h 124179"/>
                        <a:gd name="connsiteX102" fmla="*/ 1308970 w 4202130"/>
                        <a:gd name="connsiteY102" fmla="*/ 115382 h 124179"/>
                        <a:gd name="connsiteX103" fmla="*/ 1414761 w 4202130"/>
                        <a:gd name="connsiteY103" fmla="*/ 115382 h 124179"/>
                        <a:gd name="connsiteX104" fmla="*/ 1419015 w 4202130"/>
                        <a:gd name="connsiteY104" fmla="*/ 119925 h 124179"/>
                        <a:gd name="connsiteX105" fmla="*/ 1414761 w 4202130"/>
                        <a:gd name="connsiteY105" fmla="*/ 124180 h 124179"/>
                        <a:gd name="connsiteX106" fmla="*/ 1203179 w 4202130"/>
                        <a:gd name="connsiteY106" fmla="*/ 124180 h 124179"/>
                        <a:gd name="connsiteX107" fmla="*/ 1097677 w 4202130"/>
                        <a:gd name="connsiteY107" fmla="*/ 124180 h 124179"/>
                        <a:gd name="connsiteX108" fmla="*/ 1093134 w 4202130"/>
                        <a:gd name="connsiteY108" fmla="*/ 119925 h 124179"/>
                        <a:gd name="connsiteX109" fmla="*/ 1097677 w 4202130"/>
                        <a:gd name="connsiteY109" fmla="*/ 115382 h 124179"/>
                        <a:gd name="connsiteX110" fmla="*/ 1203179 w 4202130"/>
                        <a:gd name="connsiteY110" fmla="*/ 115382 h 124179"/>
                        <a:gd name="connsiteX111" fmla="*/ 1207723 w 4202130"/>
                        <a:gd name="connsiteY111" fmla="*/ 119925 h 124179"/>
                        <a:gd name="connsiteX112" fmla="*/ 1203179 w 4202130"/>
                        <a:gd name="connsiteY112" fmla="*/ 124180 h 124179"/>
                        <a:gd name="connsiteX113" fmla="*/ 991887 w 4202130"/>
                        <a:gd name="connsiteY113" fmla="*/ 124180 h 124179"/>
                        <a:gd name="connsiteX114" fmla="*/ 886096 w 4202130"/>
                        <a:gd name="connsiteY114" fmla="*/ 124180 h 124179"/>
                        <a:gd name="connsiteX115" fmla="*/ 881841 w 4202130"/>
                        <a:gd name="connsiteY115" fmla="*/ 119925 h 124179"/>
                        <a:gd name="connsiteX116" fmla="*/ 886096 w 4202130"/>
                        <a:gd name="connsiteY116" fmla="*/ 115382 h 124179"/>
                        <a:gd name="connsiteX117" fmla="*/ 991887 w 4202130"/>
                        <a:gd name="connsiteY117" fmla="*/ 115382 h 124179"/>
                        <a:gd name="connsiteX118" fmla="*/ 996141 w 4202130"/>
                        <a:gd name="connsiteY118" fmla="*/ 119925 h 124179"/>
                        <a:gd name="connsiteX119" fmla="*/ 991887 w 4202130"/>
                        <a:gd name="connsiteY119" fmla="*/ 124180 h 124179"/>
                        <a:gd name="connsiteX120" fmla="*/ 780305 w 4202130"/>
                        <a:gd name="connsiteY120" fmla="*/ 124180 h 124179"/>
                        <a:gd name="connsiteX121" fmla="*/ 674803 w 4202130"/>
                        <a:gd name="connsiteY121" fmla="*/ 124180 h 124179"/>
                        <a:gd name="connsiteX122" fmla="*/ 670260 w 4202130"/>
                        <a:gd name="connsiteY122" fmla="*/ 119925 h 124179"/>
                        <a:gd name="connsiteX123" fmla="*/ 674803 w 4202130"/>
                        <a:gd name="connsiteY123" fmla="*/ 115382 h 124179"/>
                        <a:gd name="connsiteX124" fmla="*/ 780305 w 4202130"/>
                        <a:gd name="connsiteY124" fmla="*/ 115382 h 124179"/>
                        <a:gd name="connsiteX125" fmla="*/ 784849 w 4202130"/>
                        <a:gd name="connsiteY125" fmla="*/ 119925 h 124179"/>
                        <a:gd name="connsiteX126" fmla="*/ 780305 w 4202130"/>
                        <a:gd name="connsiteY126" fmla="*/ 124180 h 124179"/>
                        <a:gd name="connsiteX127" fmla="*/ 569013 w 4202130"/>
                        <a:gd name="connsiteY127" fmla="*/ 124180 h 124179"/>
                        <a:gd name="connsiteX128" fmla="*/ 463222 w 4202130"/>
                        <a:gd name="connsiteY128" fmla="*/ 124180 h 124179"/>
                        <a:gd name="connsiteX129" fmla="*/ 458967 w 4202130"/>
                        <a:gd name="connsiteY129" fmla="*/ 119925 h 124179"/>
                        <a:gd name="connsiteX130" fmla="*/ 463222 w 4202130"/>
                        <a:gd name="connsiteY130" fmla="*/ 115382 h 124179"/>
                        <a:gd name="connsiteX131" fmla="*/ 569013 w 4202130"/>
                        <a:gd name="connsiteY131" fmla="*/ 115382 h 124179"/>
                        <a:gd name="connsiteX132" fmla="*/ 573556 w 4202130"/>
                        <a:gd name="connsiteY132" fmla="*/ 119925 h 124179"/>
                        <a:gd name="connsiteX133" fmla="*/ 569013 w 4202130"/>
                        <a:gd name="connsiteY133" fmla="*/ 124180 h 124179"/>
                        <a:gd name="connsiteX134" fmla="*/ 357720 w 4202130"/>
                        <a:gd name="connsiteY134" fmla="*/ 124180 h 124179"/>
                        <a:gd name="connsiteX135" fmla="*/ 251929 w 4202130"/>
                        <a:gd name="connsiteY135" fmla="*/ 124180 h 124179"/>
                        <a:gd name="connsiteX136" fmla="*/ 247386 w 4202130"/>
                        <a:gd name="connsiteY136" fmla="*/ 119925 h 124179"/>
                        <a:gd name="connsiteX137" fmla="*/ 251929 w 4202130"/>
                        <a:gd name="connsiteY137" fmla="*/ 115382 h 124179"/>
                        <a:gd name="connsiteX138" fmla="*/ 357720 w 4202130"/>
                        <a:gd name="connsiteY138" fmla="*/ 115382 h 124179"/>
                        <a:gd name="connsiteX139" fmla="*/ 361975 w 4202130"/>
                        <a:gd name="connsiteY139" fmla="*/ 119925 h 124179"/>
                        <a:gd name="connsiteX140" fmla="*/ 357720 w 4202130"/>
                        <a:gd name="connsiteY140" fmla="*/ 124180 h 124179"/>
                        <a:gd name="connsiteX141" fmla="*/ 146211 w 4202130"/>
                        <a:gd name="connsiteY141" fmla="*/ 124180 h 124179"/>
                        <a:gd name="connsiteX142" fmla="*/ 40420 w 4202130"/>
                        <a:gd name="connsiteY142" fmla="*/ 124180 h 124179"/>
                        <a:gd name="connsiteX143" fmla="*/ 36165 w 4202130"/>
                        <a:gd name="connsiteY143" fmla="*/ 119925 h 124179"/>
                        <a:gd name="connsiteX144" fmla="*/ 40420 w 4202130"/>
                        <a:gd name="connsiteY144" fmla="*/ 115382 h 124179"/>
                        <a:gd name="connsiteX145" fmla="*/ 146211 w 4202130"/>
                        <a:gd name="connsiteY145" fmla="*/ 115382 h 124179"/>
                        <a:gd name="connsiteX146" fmla="*/ 150754 w 4202130"/>
                        <a:gd name="connsiteY146" fmla="*/ 119925 h 124179"/>
                        <a:gd name="connsiteX147" fmla="*/ 146211 w 4202130"/>
                        <a:gd name="connsiteY147" fmla="*/ 124180 h 124179"/>
                        <a:gd name="connsiteX148" fmla="*/ 4197551 w 4202130"/>
                        <a:gd name="connsiteY148" fmla="*/ 67643 h 124179"/>
                        <a:gd name="connsiteX149" fmla="*/ 4193297 w 4202130"/>
                        <a:gd name="connsiteY149" fmla="*/ 64253 h 124179"/>
                        <a:gd name="connsiteX150" fmla="*/ 4181109 w 4202130"/>
                        <a:gd name="connsiteY150" fmla="*/ 8798 h 124179"/>
                        <a:gd name="connsiteX151" fmla="*/ 4138995 w 4202130"/>
                        <a:gd name="connsiteY151" fmla="*/ 8798 h 124179"/>
                        <a:gd name="connsiteX152" fmla="*/ 4134740 w 4202130"/>
                        <a:gd name="connsiteY152" fmla="*/ 4255 h 124179"/>
                        <a:gd name="connsiteX153" fmla="*/ 4138995 w 4202130"/>
                        <a:gd name="connsiteY153" fmla="*/ 0 h 124179"/>
                        <a:gd name="connsiteX154" fmla="*/ 4184499 w 4202130"/>
                        <a:gd name="connsiteY154" fmla="*/ 0 h 124179"/>
                        <a:gd name="connsiteX155" fmla="*/ 4189042 w 4202130"/>
                        <a:gd name="connsiteY155" fmla="*/ 3390 h 124179"/>
                        <a:gd name="connsiteX156" fmla="*/ 4202094 w 4202130"/>
                        <a:gd name="connsiteY156" fmla="*/ 62234 h 124179"/>
                        <a:gd name="connsiteX157" fmla="*/ 4198705 w 4202130"/>
                        <a:gd name="connsiteY157" fmla="*/ 67570 h 124179"/>
                        <a:gd name="connsiteX158" fmla="*/ 4197551 w 4202130"/>
                        <a:gd name="connsiteY158" fmla="*/ 67570 h 124179"/>
                        <a:gd name="connsiteX159" fmla="*/ 4033493 w 4202130"/>
                        <a:gd name="connsiteY159" fmla="*/ 8798 h 124179"/>
                        <a:gd name="connsiteX160" fmla="*/ 3927702 w 4202130"/>
                        <a:gd name="connsiteY160" fmla="*/ 8798 h 124179"/>
                        <a:gd name="connsiteX161" fmla="*/ 3923159 w 4202130"/>
                        <a:gd name="connsiteY161" fmla="*/ 4255 h 124179"/>
                        <a:gd name="connsiteX162" fmla="*/ 3927702 w 4202130"/>
                        <a:gd name="connsiteY162" fmla="*/ 0 h 124179"/>
                        <a:gd name="connsiteX163" fmla="*/ 4033493 w 4202130"/>
                        <a:gd name="connsiteY163" fmla="*/ 0 h 124179"/>
                        <a:gd name="connsiteX164" fmla="*/ 4037748 w 4202130"/>
                        <a:gd name="connsiteY164" fmla="*/ 4255 h 124179"/>
                        <a:gd name="connsiteX165" fmla="*/ 4033493 w 4202130"/>
                        <a:gd name="connsiteY165" fmla="*/ 8798 h 124179"/>
                        <a:gd name="connsiteX166" fmla="*/ 3821984 w 4202130"/>
                        <a:gd name="connsiteY166" fmla="*/ 8798 h 124179"/>
                        <a:gd name="connsiteX167" fmla="*/ 3716482 w 4202130"/>
                        <a:gd name="connsiteY167" fmla="*/ 8798 h 124179"/>
                        <a:gd name="connsiteX168" fmla="*/ 3711939 w 4202130"/>
                        <a:gd name="connsiteY168" fmla="*/ 4255 h 124179"/>
                        <a:gd name="connsiteX169" fmla="*/ 3716482 w 4202130"/>
                        <a:gd name="connsiteY169" fmla="*/ 0 h 124179"/>
                        <a:gd name="connsiteX170" fmla="*/ 3821984 w 4202130"/>
                        <a:gd name="connsiteY170" fmla="*/ 0 h 124179"/>
                        <a:gd name="connsiteX171" fmla="*/ 3826527 w 4202130"/>
                        <a:gd name="connsiteY171" fmla="*/ 4255 h 124179"/>
                        <a:gd name="connsiteX172" fmla="*/ 3821984 w 4202130"/>
                        <a:gd name="connsiteY172" fmla="*/ 8798 h 124179"/>
                        <a:gd name="connsiteX173" fmla="*/ 3610691 w 4202130"/>
                        <a:gd name="connsiteY173" fmla="*/ 8798 h 124179"/>
                        <a:gd name="connsiteX174" fmla="*/ 3504900 w 4202130"/>
                        <a:gd name="connsiteY174" fmla="*/ 8798 h 124179"/>
                        <a:gd name="connsiteX175" fmla="*/ 3500646 w 4202130"/>
                        <a:gd name="connsiteY175" fmla="*/ 4255 h 124179"/>
                        <a:gd name="connsiteX176" fmla="*/ 3504900 w 4202130"/>
                        <a:gd name="connsiteY176" fmla="*/ 0 h 124179"/>
                        <a:gd name="connsiteX177" fmla="*/ 3610691 w 4202130"/>
                        <a:gd name="connsiteY177" fmla="*/ 0 h 124179"/>
                        <a:gd name="connsiteX178" fmla="*/ 3614946 w 4202130"/>
                        <a:gd name="connsiteY178" fmla="*/ 4255 h 124179"/>
                        <a:gd name="connsiteX179" fmla="*/ 3610691 w 4202130"/>
                        <a:gd name="connsiteY179" fmla="*/ 8798 h 124179"/>
                        <a:gd name="connsiteX180" fmla="*/ 3399110 w 4202130"/>
                        <a:gd name="connsiteY180" fmla="*/ 8798 h 124179"/>
                        <a:gd name="connsiteX181" fmla="*/ 3293608 w 4202130"/>
                        <a:gd name="connsiteY181" fmla="*/ 8798 h 124179"/>
                        <a:gd name="connsiteX182" fmla="*/ 3289065 w 4202130"/>
                        <a:gd name="connsiteY182" fmla="*/ 4255 h 124179"/>
                        <a:gd name="connsiteX183" fmla="*/ 3293608 w 4202130"/>
                        <a:gd name="connsiteY183" fmla="*/ 0 h 124179"/>
                        <a:gd name="connsiteX184" fmla="*/ 3399110 w 4202130"/>
                        <a:gd name="connsiteY184" fmla="*/ 0 h 124179"/>
                        <a:gd name="connsiteX185" fmla="*/ 3403653 w 4202130"/>
                        <a:gd name="connsiteY185" fmla="*/ 4255 h 124179"/>
                        <a:gd name="connsiteX186" fmla="*/ 3399110 w 4202130"/>
                        <a:gd name="connsiteY186" fmla="*/ 8798 h 124179"/>
                        <a:gd name="connsiteX187" fmla="*/ 3187817 w 4202130"/>
                        <a:gd name="connsiteY187" fmla="*/ 8798 h 124179"/>
                        <a:gd name="connsiteX188" fmla="*/ 3082026 w 4202130"/>
                        <a:gd name="connsiteY188" fmla="*/ 8798 h 124179"/>
                        <a:gd name="connsiteX189" fmla="*/ 3077772 w 4202130"/>
                        <a:gd name="connsiteY189" fmla="*/ 4255 h 124179"/>
                        <a:gd name="connsiteX190" fmla="*/ 3082026 w 4202130"/>
                        <a:gd name="connsiteY190" fmla="*/ 0 h 124179"/>
                        <a:gd name="connsiteX191" fmla="*/ 3187817 w 4202130"/>
                        <a:gd name="connsiteY191" fmla="*/ 0 h 124179"/>
                        <a:gd name="connsiteX192" fmla="*/ 3192360 w 4202130"/>
                        <a:gd name="connsiteY192" fmla="*/ 4255 h 124179"/>
                        <a:gd name="connsiteX193" fmla="*/ 3187817 w 4202130"/>
                        <a:gd name="connsiteY193" fmla="*/ 8798 h 124179"/>
                        <a:gd name="connsiteX194" fmla="*/ 2976524 w 4202130"/>
                        <a:gd name="connsiteY194" fmla="*/ 8798 h 124179"/>
                        <a:gd name="connsiteX195" fmla="*/ 2870734 w 4202130"/>
                        <a:gd name="connsiteY195" fmla="*/ 8798 h 124179"/>
                        <a:gd name="connsiteX196" fmla="*/ 2866190 w 4202130"/>
                        <a:gd name="connsiteY196" fmla="*/ 4255 h 124179"/>
                        <a:gd name="connsiteX197" fmla="*/ 2870734 w 4202130"/>
                        <a:gd name="connsiteY197" fmla="*/ 0 h 124179"/>
                        <a:gd name="connsiteX198" fmla="*/ 2976524 w 4202130"/>
                        <a:gd name="connsiteY198" fmla="*/ 0 h 124179"/>
                        <a:gd name="connsiteX199" fmla="*/ 2980779 w 4202130"/>
                        <a:gd name="connsiteY199" fmla="*/ 4255 h 124179"/>
                        <a:gd name="connsiteX200" fmla="*/ 2976524 w 4202130"/>
                        <a:gd name="connsiteY200" fmla="*/ 8798 h 124179"/>
                        <a:gd name="connsiteX201" fmla="*/ 2764943 w 4202130"/>
                        <a:gd name="connsiteY201" fmla="*/ 8798 h 124179"/>
                        <a:gd name="connsiteX202" fmla="*/ 2659153 w 4202130"/>
                        <a:gd name="connsiteY202" fmla="*/ 8798 h 124179"/>
                        <a:gd name="connsiteX203" fmla="*/ 2654898 w 4202130"/>
                        <a:gd name="connsiteY203" fmla="*/ 4255 h 124179"/>
                        <a:gd name="connsiteX204" fmla="*/ 2659153 w 4202130"/>
                        <a:gd name="connsiteY204" fmla="*/ 0 h 124179"/>
                        <a:gd name="connsiteX205" fmla="*/ 2764943 w 4202130"/>
                        <a:gd name="connsiteY205" fmla="*/ 0 h 124179"/>
                        <a:gd name="connsiteX206" fmla="*/ 2769486 w 4202130"/>
                        <a:gd name="connsiteY206" fmla="*/ 4255 h 124179"/>
                        <a:gd name="connsiteX207" fmla="*/ 2764943 w 4202130"/>
                        <a:gd name="connsiteY207" fmla="*/ 8798 h 124179"/>
                        <a:gd name="connsiteX208" fmla="*/ 2553722 w 4202130"/>
                        <a:gd name="connsiteY208" fmla="*/ 8798 h 124179"/>
                        <a:gd name="connsiteX209" fmla="*/ 2447932 w 4202130"/>
                        <a:gd name="connsiteY209" fmla="*/ 8798 h 124179"/>
                        <a:gd name="connsiteX210" fmla="*/ 2443389 w 4202130"/>
                        <a:gd name="connsiteY210" fmla="*/ 4255 h 124179"/>
                        <a:gd name="connsiteX211" fmla="*/ 2447932 w 4202130"/>
                        <a:gd name="connsiteY211" fmla="*/ 0 h 124179"/>
                        <a:gd name="connsiteX212" fmla="*/ 2553722 w 4202130"/>
                        <a:gd name="connsiteY212" fmla="*/ 0 h 124179"/>
                        <a:gd name="connsiteX213" fmla="*/ 2557977 w 4202130"/>
                        <a:gd name="connsiteY213" fmla="*/ 4255 h 124179"/>
                        <a:gd name="connsiteX214" fmla="*/ 2553722 w 4202130"/>
                        <a:gd name="connsiteY214" fmla="*/ 8798 h 124179"/>
                        <a:gd name="connsiteX215" fmla="*/ 2342141 w 4202130"/>
                        <a:gd name="connsiteY215" fmla="*/ 8798 h 124179"/>
                        <a:gd name="connsiteX216" fmla="*/ 2236639 w 4202130"/>
                        <a:gd name="connsiteY216" fmla="*/ 8798 h 124179"/>
                        <a:gd name="connsiteX217" fmla="*/ 2232096 w 4202130"/>
                        <a:gd name="connsiteY217" fmla="*/ 4255 h 124179"/>
                        <a:gd name="connsiteX218" fmla="*/ 2236639 w 4202130"/>
                        <a:gd name="connsiteY218" fmla="*/ 0 h 124179"/>
                        <a:gd name="connsiteX219" fmla="*/ 2342141 w 4202130"/>
                        <a:gd name="connsiteY219" fmla="*/ 0 h 124179"/>
                        <a:gd name="connsiteX220" fmla="*/ 2346684 w 4202130"/>
                        <a:gd name="connsiteY220" fmla="*/ 4255 h 124179"/>
                        <a:gd name="connsiteX221" fmla="*/ 2342141 w 4202130"/>
                        <a:gd name="connsiteY221" fmla="*/ 8798 h 124179"/>
                        <a:gd name="connsiteX222" fmla="*/ 2130848 w 4202130"/>
                        <a:gd name="connsiteY222" fmla="*/ 8798 h 124179"/>
                        <a:gd name="connsiteX223" fmla="*/ 2025058 w 4202130"/>
                        <a:gd name="connsiteY223" fmla="*/ 8798 h 124179"/>
                        <a:gd name="connsiteX224" fmla="*/ 2020803 w 4202130"/>
                        <a:gd name="connsiteY224" fmla="*/ 4255 h 124179"/>
                        <a:gd name="connsiteX225" fmla="*/ 2025058 w 4202130"/>
                        <a:gd name="connsiteY225" fmla="*/ 0 h 124179"/>
                        <a:gd name="connsiteX226" fmla="*/ 2130848 w 4202130"/>
                        <a:gd name="connsiteY226" fmla="*/ 0 h 124179"/>
                        <a:gd name="connsiteX227" fmla="*/ 2135103 w 4202130"/>
                        <a:gd name="connsiteY227" fmla="*/ 4255 h 124179"/>
                        <a:gd name="connsiteX228" fmla="*/ 2130848 w 4202130"/>
                        <a:gd name="connsiteY228" fmla="*/ 8798 h 124179"/>
                        <a:gd name="connsiteX229" fmla="*/ 1919267 w 4202130"/>
                        <a:gd name="connsiteY229" fmla="*/ 8798 h 124179"/>
                        <a:gd name="connsiteX230" fmla="*/ 1813765 w 4202130"/>
                        <a:gd name="connsiteY230" fmla="*/ 8798 h 124179"/>
                        <a:gd name="connsiteX231" fmla="*/ 1809222 w 4202130"/>
                        <a:gd name="connsiteY231" fmla="*/ 4255 h 124179"/>
                        <a:gd name="connsiteX232" fmla="*/ 1813765 w 4202130"/>
                        <a:gd name="connsiteY232" fmla="*/ 0 h 124179"/>
                        <a:gd name="connsiteX233" fmla="*/ 1919267 w 4202130"/>
                        <a:gd name="connsiteY233" fmla="*/ 0 h 124179"/>
                        <a:gd name="connsiteX234" fmla="*/ 1923810 w 4202130"/>
                        <a:gd name="connsiteY234" fmla="*/ 4255 h 124179"/>
                        <a:gd name="connsiteX235" fmla="*/ 1919267 w 4202130"/>
                        <a:gd name="connsiteY235" fmla="*/ 8798 h 124179"/>
                        <a:gd name="connsiteX236" fmla="*/ 1707974 w 4202130"/>
                        <a:gd name="connsiteY236" fmla="*/ 8798 h 124179"/>
                        <a:gd name="connsiteX237" fmla="*/ 1602184 w 4202130"/>
                        <a:gd name="connsiteY237" fmla="*/ 8798 h 124179"/>
                        <a:gd name="connsiteX238" fmla="*/ 1597929 w 4202130"/>
                        <a:gd name="connsiteY238" fmla="*/ 4255 h 124179"/>
                        <a:gd name="connsiteX239" fmla="*/ 1602184 w 4202130"/>
                        <a:gd name="connsiteY239" fmla="*/ 0 h 124179"/>
                        <a:gd name="connsiteX240" fmla="*/ 1707974 w 4202130"/>
                        <a:gd name="connsiteY240" fmla="*/ 0 h 124179"/>
                        <a:gd name="connsiteX241" fmla="*/ 1712518 w 4202130"/>
                        <a:gd name="connsiteY241" fmla="*/ 4255 h 124179"/>
                        <a:gd name="connsiteX242" fmla="*/ 1707974 w 4202130"/>
                        <a:gd name="connsiteY242" fmla="*/ 8798 h 124179"/>
                        <a:gd name="connsiteX243" fmla="*/ 1496682 w 4202130"/>
                        <a:gd name="connsiteY243" fmla="*/ 8798 h 124179"/>
                        <a:gd name="connsiteX244" fmla="*/ 1390891 w 4202130"/>
                        <a:gd name="connsiteY244" fmla="*/ 8798 h 124179"/>
                        <a:gd name="connsiteX245" fmla="*/ 1386348 w 4202130"/>
                        <a:gd name="connsiteY245" fmla="*/ 4255 h 124179"/>
                        <a:gd name="connsiteX246" fmla="*/ 1390891 w 4202130"/>
                        <a:gd name="connsiteY246" fmla="*/ 0 h 124179"/>
                        <a:gd name="connsiteX247" fmla="*/ 1496682 w 4202130"/>
                        <a:gd name="connsiteY247" fmla="*/ 0 h 124179"/>
                        <a:gd name="connsiteX248" fmla="*/ 1500936 w 4202130"/>
                        <a:gd name="connsiteY248" fmla="*/ 4255 h 124179"/>
                        <a:gd name="connsiteX249" fmla="*/ 1496682 w 4202130"/>
                        <a:gd name="connsiteY249" fmla="*/ 8798 h 124179"/>
                        <a:gd name="connsiteX250" fmla="*/ 1285173 w 4202130"/>
                        <a:gd name="connsiteY250" fmla="*/ 8798 h 124179"/>
                        <a:gd name="connsiteX251" fmla="*/ 1179382 w 4202130"/>
                        <a:gd name="connsiteY251" fmla="*/ 8798 h 124179"/>
                        <a:gd name="connsiteX252" fmla="*/ 1175127 w 4202130"/>
                        <a:gd name="connsiteY252" fmla="*/ 4255 h 124179"/>
                        <a:gd name="connsiteX253" fmla="*/ 1179382 w 4202130"/>
                        <a:gd name="connsiteY253" fmla="*/ 0 h 124179"/>
                        <a:gd name="connsiteX254" fmla="*/ 1285173 w 4202130"/>
                        <a:gd name="connsiteY254" fmla="*/ 0 h 124179"/>
                        <a:gd name="connsiteX255" fmla="*/ 1289716 w 4202130"/>
                        <a:gd name="connsiteY255" fmla="*/ 4255 h 124179"/>
                        <a:gd name="connsiteX256" fmla="*/ 1285173 w 4202130"/>
                        <a:gd name="connsiteY256" fmla="*/ 8798 h 124179"/>
                        <a:gd name="connsiteX257" fmla="*/ 1073880 w 4202130"/>
                        <a:gd name="connsiteY257" fmla="*/ 8798 h 124179"/>
                        <a:gd name="connsiteX258" fmla="*/ 968089 w 4202130"/>
                        <a:gd name="connsiteY258" fmla="*/ 8798 h 124179"/>
                        <a:gd name="connsiteX259" fmla="*/ 963546 w 4202130"/>
                        <a:gd name="connsiteY259" fmla="*/ 4255 h 124179"/>
                        <a:gd name="connsiteX260" fmla="*/ 968089 w 4202130"/>
                        <a:gd name="connsiteY260" fmla="*/ 0 h 124179"/>
                        <a:gd name="connsiteX261" fmla="*/ 1073880 w 4202130"/>
                        <a:gd name="connsiteY261" fmla="*/ 0 h 124179"/>
                        <a:gd name="connsiteX262" fmla="*/ 1078135 w 4202130"/>
                        <a:gd name="connsiteY262" fmla="*/ 4255 h 124179"/>
                        <a:gd name="connsiteX263" fmla="*/ 1073880 w 4202130"/>
                        <a:gd name="connsiteY263" fmla="*/ 8798 h 124179"/>
                        <a:gd name="connsiteX264" fmla="*/ 862299 w 4202130"/>
                        <a:gd name="connsiteY264" fmla="*/ 8798 h 124179"/>
                        <a:gd name="connsiteX265" fmla="*/ 756796 w 4202130"/>
                        <a:gd name="connsiteY265" fmla="*/ 8798 h 124179"/>
                        <a:gd name="connsiteX266" fmla="*/ 752253 w 4202130"/>
                        <a:gd name="connsiteY266" fmla="*/ 4255 h 124179"/>
                        <a:gd name="connsiteX267" fmla="*/ 756796 w 4202130"/>
                        <a:gd name="connsiteY267" fmla="*/ 0 h 124179"/>
                        <a:gd name="connsiteX268" fmla="*/ 862299 w 4202130"/>
                        <a:gd name="connsiteY268" fmla="*/ 0 h 124179"/>
                        <a:gd name="connsiteX269" fmla="*/ 866842 w 4202130"/>
                        <a:gd name="connsiteY269" fmla="*/ 4255 h 124179"/>
                        <a:gd name="connsiteX270" fmla="*/ 862299 w 4202130"/>
                        <a:gd name="connsiteY270" fmla="*/ 8798 h 124179"/>
                        <a:gd name="connsiteX271" fmla="*/ 651006 w 4202130"/>
                        <a:gd name="connsiteY271" fmla="*/ 8798 h 124179"/>
                        <a:gd name="connsiteX272" fmla="*/ 545215 w 4202130"/>
                        <a:gd name="connsiteY272" fmla="*/ 8798 h 124179"/>
                        <a:gd name="connsiteX273" fmla="*/ 540960 w 4202130"/>
                        <a:gd name="connsiteY273" fmla="*/ 4255 h 124179"/>
                        <a:gd name="connsiteX274" fmla="*/ 545215 w 4202130"/>
                        <a:gd name="connsiteY274" fmla="*/ 0 h 124179"/>
                        <a:gd name="connsiteX275" fmla="*/ 651006 w 4202130"/>
                        <a:gd name="connsiteY275" fmla="*/ 0 h 124179"/>
                        <a:gd name="connsiteX276" fmla="*/ 655260 w 4202130"/>
                        <a:gd name="connsiteY276" fmla="*/ 4255 h 124179"/>
                        <a:gd name="connsiteX277" fmla="*/ 651006 w 4202130"/>
                        <a:gd name="connsiteY277" fmla="*/ 8798 h 124179"/>
                        <a:gd name="connsiteX278" fmla="*/ 439497 w 4202130"/>
                        <a:gd name="connsiteY278" fmla="*/ 8798 h 124179"/>
                        <a:gd name="connsiteX279" fmla="*/ 333995 w 4202130"/>
                        <a:gd name="connsiteY279" fmla="*/ 8798 h 124179"/>
                        <a:gd name="connsiteX280" fmla="*/ 329451 w 4202130"/>
                        <a:gd name="connsiteY280" fmla="*/ 4255 h 124179"/>
                        <a:gd name="connsiteX281" fmla="*/ 333995 w 4202130"/>
                        <a:gd name="connsiteY281" fmla="*/ 0 h 124179"/>
                        <a:gd name="connsiteX282" fmla="*/ 439497 w 4202130"/>
                        <a:gd name="connsiteY282" fmla="*/ 0 h 124179"/>
                        <a:gd name="connsiteX283" fmla="*/ 444040 w 4202130"/>
                        <a:gd name="connsiteY283" fmla="*/ 4255 h 124179"/>
                        <a:gd name="connsiteX284" fmla="*/ 439497 w 4202130"/>
                        <a:gd name="connsiteY284" fmla="*/ 8798 h 124179"/>
                        <a:gd name="connsiteX285" fmla="*/ 228204 w 4202130"/>
                        <a:gd name="connsiteY285" fmla="*/ 8798 h 124179"/>
                        <a:gd name="connsiteX286" fmla="*/ 122413 w 4202130"/>
                        <a:gd name="connsiteY286" fmla="*/ 8798 h 124179"/>
                        <a:gd name="connsiteX287" fmla="*/ 118159 w 4202130"/>
                        <a:gd name="connsiteY287" fmla="*/ 4255 h 124179"/>
                        <a:gd name="connsiteX288" fmla="*/ 122413 w 4202130"/>
                        <a:gd name="connsiteY288" fmla="*/ 0 h 124179"/>
                        <a:gd name="connsiteX289" fmla="*/ 228204 w 4202130"/>
                        <a:gd name="connsiteY289" fmla="*/ 0 h 124179"/>
                        <a:gd name="connsiteX290" fmla="*/ 232747 w 4202130"/>
                        <a:gd name="connsiteY290" fmla="*/ 4255 h 124179"/>
                        <a:gd name="connsiteX291" fmla="*/ 228204 w 4202130"/>
                        <a:gd name="connsiteY291" fmla="*/ 8798 h 124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  <a:cxn ang="0">
                          <a:pos x="connsiteX274" y="connsiteY274"/>
                        </a:cxn>
                        <a:cxn ang="0">
                          <a:pos x="connsiteX275" y="connsiteY275"/>
                        </a:cxn>
                        <a:cxn ang="0">
                          <a:pos x="connsiteX276" y="connsiteY276"/>
                        </a:cxn>
                        <a:cxn ang="0">
                          <a:pos x="connsiteX277" y="connsiteY277"/>
                        </a:cxn>
                        <a:cxn ang="0">
                          <a:pos x="connsiteX278" y="connsiteY278"/>
                        </a:cxn>
                        <a:cxn ang="0">
                          <a:pos x="connsiteX279" y="connsiteY279"/>
                        </a:cxn>
                        <a:cxn ang="0">
                          <a:pos x="connsiteX280" y="connsiteY280"/>
                        </a:cxn>
                        <a:cxn ang="0">
                          <a:pos x="connsiteX281" y="connsiteY281"/>
                        </a:cxn>
                        <a:cxn ang="0">
                          <a:pos x="connsiteX282" y="connsiteY282"/>
                        </a:cxn>
                        <a:cxn ang="0">
                          <a:pos x="connsiteX283" y="connsiteY283"/>
                        </a:cxn>
                        <a:cxn ang="0">
                          <a:pos x="connsiteX284" y="connsiteY284"/>
                        </a:cxn>
                        <a:cxn ang="0">
                          <a:pos x="connsiteX285" y="connsiteY285"/>
                        </a:cxn>
                        <a:cxn ang="0">
                          <a:pos x="connsiteX286" y="connsiteY286"/>
                        </a:cxn>
                        <a:cxn ang="0">
                          <a:pos x="connsiteX287" y="connsiteY287"/>
                        </a:cxn>
                        <a:cxn ang="0">
                          <a:pos x="connsiteX288" y="connsiteY288"/>
                        </a:cxn>
                        <a:cxn ang="0">
                          <a:pos x="connsiteX289" y="connsiteY289"/>
                        </a:cxn>
                        <a:cxn ang="0">
                          <a:pos x="connsiteX290" y="connsiteY290"/>
                        </a:cxn>
                        <a:cxn ang="0">
                          <a:pos x="connsiteX291" y="connsiteY291"/>
                        </a:cxn>
                      </a:cxnLst>
                      <a:rect l="l" t="t" r="r" b="b"/>
                      <a:pathLst>
                        <a:path w="4202130" h="124179">
                          <a:moveTo>
                            <a:pt x="4580" y="124180"/>
                          </a:moveTo>
                          <a:lnTo>
                            <a:pt x="3426" y="124180"/>
                          </a:lnTo>
                          <a:cubicBezTo>
                            <a:pt x="1190" y="123603"/>
                            <a:pt x="-252" y="121367"/>
                            <a:pt x="37" y="118843"/>
                          </a:cubicBezTo>
                          <a:lnTo>
                            <a:pt x="22969" y="15865"/>
                          </a:lnTo>
                          <a:cubicBezTo>
                            <a:pt x="23546" y="13341"/>
                            <a:pt x="25781" y="11899"/>
                            <a:pt x="28377" y="12476"/>
                          </a:cubicBezTo>
                          <a:cubicBezTo>
                            <a:pt x="30613" y="13053"/>
                            <a:pt x="32343" y="15288"/>
                            <a:pt x="31767" y="17596"/>
                          </a:cubicBezTo>
                          <a:lnTo>
                            <a:pt x="8834" y="120790"/>
                          </a:lnTo>
                          <a:cubicBezTo>
                            <a:pt x="8258" y="122737"/>
                            <a:pt x="6599" y="124180"/>
                            <a:pt x="4580" y="124180"/>
                          </a:cubicBezTo>
                          <a:close/>
                          <a:moveTo>
                            <a:pt x="4162792" y="124180"/>
                          </a:moveTo>
                          <a:lnTo>
                            <a:pt x="4057290" y="124180"/>
                          </a:lnTo>
                          <a:cubicBezTo>
                            <a:pt x="4054766" y="124180"/>
                            <a:pt x="4052747" y="122521"/>
                            <a:pt x="4052747" y="119925"/>
                          </a:cubicBezTo>
                          <a:cubicBezTo>
                            <a:pt x="4052747" y="117329"/>
                            <a:pt x="4054694" y="115382"/>
                            <a:pt x="4057290" y="115382"/>
                          </a:cubicBezTo>
                          <a:lnTo>
                            <a:pt x="4162792" y="115382"/>
                          </a:lnTo>
                          <a:cubicBezTo>
                            <a:pt x="4165317" y="115382"/>
                            <a:pt x="4167336" y="117329"/>
                            <a:pt x="4167336" y="119925"/>
                          </a:cubicBezTo>
                          <a:cubicBezTo>
                            <a:pt x="4167336" y="122521"/>
                            <a:pt x="4165317" y="124180"/>
                            <a:pt x="4162792" y="124180"/>
                          </a:cubicBezTo>
                          <a:close/>
                          <a:moveTo>
                            <a:pt x="3951572" y="124180"/>
                          </a:moveTo>
                          <a:lnTo>
                            <a:pt x="3845781" y="124180"/>
                          </a:lnTo>
                          <a:cubicBezTo>
                            <a:pt x="3843546" y="124180"/>
                            <a:pt x="3841526" y="122521"/>
                            <a:pt x="3841526" y="119925"/>
                          </a:cubicBezTo>
                          <a:cubicBezTo>
                            <a:pt x="3841526" y="117329"/>
                            <a:pt x="3843474" y="115382"/>
                            <a:pt x="3845781" y="115382"/>
                          </a:cubicBezTo>
                          <a:lnTo>
                            <a:pt x="3951572" y="115382"/>
                          </a:lnTo>
                          <a:cubicBezTo>
                            <a:pt x="3954096" y="115382"/>
                            <a:pt x="3955827" y="117329"/>
                            <a:pt x="3955827" y="119925"/>
                          </a:cubicBezTo>
                          <a:cubicBezTo>
                            <a:pt x="3955827" y="122521"/>
                            <a:pt x="3954096" y="124180"/>
                            <a:pt x="3951572" y="124180"/>
                          </a:cubicBezTo>
                          <a:close/>
                          <a:moveTo>
                            <a:pt x="3739990" y="124180"/>
                          </a:moveTo>
                          <a:lnTo>
                            <a:pt x="3634489" y="124180"/>
                          </a:lnTo>
                          <a:cubicBezTo>
                            <a:pt x="3631964" y="124180"/>
                            <a:pt x="3629945" y="122521"/>
                            <a:pt x="3629945" y="119925"/>
                          </a:cubicBezTo>
                          <a:cubicBezTo>
                            <a:pt x="3629945" y="117329"/>
                            <a:pt x="3631892" y="115382"/>
                            <a:pt x="3634489" y="115382"/>
                          </a:cubicBezTo>
                          <a:lnTo>
                            <a:pt x="3739990" y="115382"/>
                          </a:lnTo>
                          <a:cubicBezTo>
                            <a:pt x="3742515" y="115382"/>
                            <a:pt x="3744534" y="117329"/>
                            <a:pt x="3744534" y="119925"/>
                          </a:cubicBezTo>
                          <a:cubicBezTo>
                            <a:pt x="3744534" y="122521"/>
                            <a:pt x="3742587" y="124180"/>
                            <a:pt x="3739990" y="124180"/>
                          </a:cubicBezTo>
                          <a:close/>
                          <a:moveTo>
                            <a:pt x="3528698" y="124180"/>
                          </a:moveTo>
                          <a:lnTo>
                            <a:pt x="3422907" y="124180"/>
                          </a:lnTo>
                          <a:cubicBezTo>
                            <a:pt x="3420600" y="124180"/>
                            <a:pt x="3418652" y="122521"/>
                            <a:pt x="3418652" y="119925"/>
                          </a:cubicBezTo>
                          <a:cubicBezTo>
                            <a:pt x="3418652" y="117329"/>
                            <a:pt x="3420600" y="115382"/>
                            <a:pt x="3422907" y="115382"/>
                          </a:cubicBezTo>
                          <a:lnTo>
                            <a:pt x="3528698" y="115382"/>
                          </a:lnTo>
                          <a:cubicBezTo>
                            <a:pt x="3531222" y="115382"/>
                            <a:pt x="3533241" y="117329"/>
                            <a:pt x="3533241" y="119925"/>
                          </a:cubicBezTo>
                          <a:cubicBezTo>
                            <a:pt x="3533241" y="122521"/>
                            <a:pt x="3531294" y="124180"/>
                            <a:pt x="3528698" y="124180"/>
                          </a:cubicBezTo>
                          <a:close/>
                          <a:moveTo>
                            <a:pt x="3317405" y="124180"/>
                          </a:moveTo>
                          <a:lnTo>
                            <a:pt x="3211615" y="124180"/>
                          </a:lnTo>
                          <a:cubicBezTo>
                            <a:pt x="3209090" y="124180"/>
                            <a:pt x="3207071" y="122521"/>
                            <a:pt x="3207071" y="119925"/>
                          </a:cubicBezTo>
                          <a:cubicBezTo>
                            <a:pt x="3207071" y="117329"/>
                            <a:pt x="3209090" y="115382"/>
                            <a:pt x="3211615" y="115382"/>
                          </a:cubicBezTo>
                          <a:lnTo>
                            <a:pt x="3317405" y="115382"/>
                          </a:lnTo>
                          <a:cubicBezTo>
                            <a:pt x="3319641" y="115382"/>
                            <a:pt x="3321660" y="117329"/>
                            <a:pt x="3321660" y="119925"/>
                          </a:cubicBezTo>
                          <a:cubicBezTo>
                            <a:pt x="3321660" y="122521"/>
                            <a:pt x="3319713" y="124180"/>
                            <a:pt x="3317405" y="124180"/>
                          </a:cubicBezTo>
                          <a:close/>
                          <a:moveTo>
                            <a:pt x="3105824" y="124180"/>
                          </a:moveTo>
                          <a:lnTo>
                            <a:pt x="3000033" y="124180"/>
                          </a:lnTo>
                          <a:cubicBezTo>
                            <a:pt x="2997798" y="124180"/>
                            <a:pt x="2995779" y="122521"/>
                            <a:pt x="2995779" y="119925"/>
                          </a:cubicBezTo>
                          <a:cubicBezTo>
                            <a:pt x="2995779" y="117329"/>
                            <a:pt x="2997798" y="115382"/>
                            <a:pt x="3000033" y="115382"/>
                          </a:cubicBezTo>
                          <a:lnTo>
                            <a:pt x="3105824" y="115382"/>
                          </a:lnTo>
                          <a:cubicBezTo>
                            <a:pt x="3108348" y="115382"/>
                            <a:pt x="3110367" y="117329"/>
                            <a:pt x="3110367" y="119925"/>
                          </a:cubicBezTo>
                          <a:cubicBezTo>
                            <a:pt x="3110367" y="122521"/>
                            <a:pt x="3108348" y="124180"/>
                            <a:pt x="3105824" y="124180"/>
                          </a:cubicBezTo>
                          <a:close/>
                          <a:moveTo>
                            <a:pt x="2894531" y="124180"/>
                          </a:moveTo>
                          <a:lnTo>
                            <a:pt x="2788741" y="124180"/>
                          </a:lnTo>
                          <a:cubicBezTo>
                            <a:pt x="2786217" y="124180"/>
                            <a:pt x="2784197" y="122521"/>
                            <a:pt x="2784197" y="119925"/>
                          </a:cubicBezTo>
                          <a:cubicBezTo>
                            <a:pt x="2784197" y="117329"/>
                            <a:pt x="2786145" y="115382"/>
                            <a:pt x="2788741" y="115382"/>
                          </a:cubicBezTo>
                          <a:lnTo>
                            <a:pt x="2894531" y="115382"/>
                          </a:lnTo>
                          <a:cubicBezTo>
                            <a:pt x="2896767" y="115382"/>
                            <a:pt x="2898786" y="117329"/>
                            <a:pt x="2898786" y="119925"/>
                          </a:cubicBezTo>
                          <a:cubicBezTo>
                            <a:pt x="2898786" y="122521"/>
                            <a:pt x="2896767" y="124180"/>
                            <a:pt x="2894531" y="124180"/>
                          </a:cubicBezTo>
                          <a:close/>
                          <a:moveTo>
                            <a:pt x="2683022" y="124180"/>
                          </a:moveTo>
                          <a:lnTo>
                            <a:pt x="2577520" y="124180"/>
                          </a:lnTo>
                          <a:cubicBezTo>
                            <a:pt x="2574996" y="124180"/>
                            <a:pt x="2572977" y="122521"/>
                            <a:pt x="2572977" y="119925"/>
                          </a:cubicBezTo>
                          <a:cubicBezTo>
                            <a:pt x="2572977" y="117329"/>
                            <a:pt x="2574924" y="115382"/>
                            <a:pt x="2577520" y="115382"/>
                          </a:cubicBezTo>
                          <a:lnTo>
                            <a:pt x="2683022" y="115382"/>
                          </a:lnTo>
                          <a:cubicBezTo>
                            <a:pt x="2685546" y="115382"/>
                            <a:pt x="2687565" y="117329"/>
                            <a:pt x="2687565" y="119925"/>
                          </a:cubicBezTo>
                          <a:cubicBezTo>
                            <a:pt x="2687565" y="122521"/>
                            <a:pt x="2685618" y="124180"/>
                            <a:pt x="2683022" y="124180"/>
                          </a:cubicBezTo>
                          <a:close/>
                          <a:moveTo>
                            <a:pt x="2471729" y="124180"/>
                          </a:moveTo>
                          <a:lnTo>
                            <a:pt x="2365939" y="124180"/>
                          </a:lnTo>
                          <a:cubicBezTo>
                            <a:pt x="2363703" y="124180"/>
                            <a:pt x="2361684" y="122521"/>
                            <a:pt x="2361684" y="119925"/>
                          </a:cubicBezTo>
                          <a:cubicBezTo>
                            <a:pt x="2361684" y="117329"/>
                            <a:pt x="2363631" y="115382"/>
                            <a:pt x="2365939" y="115382"/>
                          </a:cubicBezTo>
                          <a:lnTo>
                            <a:pt x="2471729" y="115382"/>
                          </a:lnTo>
                          <a:cubicBezTo>
                            <a:pt x="2474253" y="115382"/>
                            <a:pt x="2475984" y="117329"/>
                            <a:pt x="2475984" y="119925"/>
                          </a:cubicBezTo>
                          <a:cubicBezTo>
                            <a:pt x="2475984" y="122521"/>
                            <a:pt x="2474326" y="124180"/>
                            <a:pt x="2471729" y="124180"/>
                          </a:cubicBezTo>
                          <a:close/>
                          <a:moveTo>
                            <a:pt x="2260148" y="124180"/>
                          </a:moveTo>
                          <a:lnTo>
                            <a:pt x="2154646" y="124180"/>
                          </a:lnTo>
                          <a:cubicBezTo>
                            <a:pt x="2152122" y="124180"/>
                            <a:pt x="2150103" y="122521"/>
                            <a:pt x="2150103" y="119925"/>
                          </a:cubicBezTo>
                          <a:cubicBezTo>
                            <a:pt x="2150103" y="117329"/>
                            <a:pt x="2152122" y="115382"/>
                            <a:pt x="2154646" y="115382"/>
                          </a:cubicBezTo>
                          <a:lnTo>
                            <a:pt x="2260148" y="115382"/>
                          </a:lnTo>
                          <a:cubicBezTo>
                            <a:pt x="2262672" y="115382"/>
                            <a:pt x="2264691" y="117329"/>
                            <a:pt x="2264691" y="119925"/>
                          </a:cubicBezTo>
                          <a:cubicBezTo>
                            <a:pt x="2264691" y="122521"/>
                            <a:pt x="2262744" y="124180"/>
                            <a:pt x="2260148" y="124180"/>
                          </a:cubicBezTo>
                          <a:close/>
                          <a:moveTo>
                            <a:pt x="2048855" y="124180"/>
                          </a:moveTo>
                          <a:lnTo>
                            <a:pt x="1943065" y="124180"/>
                          </a:lnTo>
                          <a:cubicBezTo>
                            <a:pt x="1940829" y="124180"/>
                            <a:pt x="1938810" y="122521"/>
                            <a:pt x="1938810" y="119925"/>
                          </a:cubicBezTo>
                          <a:cubicBezTo>
                            <a:pt x="1938810" y="117329"/>
                            <a:pt x="1940829" y="115382"/>
                            <a:pt x="1943065" y="115382"/>
                          </a:cubicBezTo>
                          <a:lnTo>
                            <a:pt x="2048855" y="115382"/>
                          </a:lnTo>
                          <a:cubicBezTo>
                            <a:pt x="2051379" y="115382"/>
                            <a:pt x="2053398" y="117329"/>
                            <a:pt x="2053398" y="119925"/>
                          </a:cubicBezTo>
                          <a:cubicBezTo>
                            <a:pt x="2053398" y="122521"/>
                            <a:pt x="2051451" y="124180"/>
                            <a:pt x="2048855" y="124180"/>
                          </a:cubicBezTo>
                          <a:close/>
                          <a:moveTo>
                            <a:pt x="1837563" y="124180"/>
                          </a:moveTo>
                          <a:lnTo>
                            <a:pt x="1731772" y="124180"/>
                          </a:lnTo>
                          <a:cubicBezTo>
                            <a:pt x="1729248" y="124180"/>
                            <a:pt x="1727229" y="122521"/>
                            <a:pt x="1727229" y="119925"/>
                          </a:cubicBezTo>
                          <a:cubicBezTo>
                            <a:pt x="1727229" y="117329"/>
                            <a:pt x="1729176" y="115382"/>
                            <a:pt x="1731772" y="115382"/>
                          </a:cubicBezTo>
                          <a:lnTo>
                            <a:pt x="1837563" y="115382"/>
                          </a:lnTo>
                          <a:cubicBezTo>
                            <a:pt x="1839798" y="115382"/>
                            <a:pt x="1841817" y="117329"/>
                            <a:pt x="1841817" y="119925"/>
                          </a:cubicBezTo>
                          <a:cubicBezTo>
                            <a:pt x="1841817" y="122521"/>
                            <a:pt x="1839798" y="124180"/>
                            <a:pt x="1837563" y="124180"/>
                          </a:cubicBezTo>
                          <a:close/>
                          <a:moveTo>
                            <a:pt x="1626053" y="124180"/>
                          </a:moveTo>
                          <a:lnTo>
                            <a:pt x="1520263" y="124180"/>
                          </a:lnTo>
                          <a:cubicBezTo>
                            <a:pt x="1518027" y="124180"/>
                            <a:pt x="1516008" y="122521"/>
                            <a:pt x="1516008" y="119925"/>
                          </a:cubicBezTo>
                          <a:cubicBezTo>
                            <a:pt x="1516008" y="117329"/>
                            <a:pt x="1517955" y="115382"/>
                            <a:pt x="1520263" y="115382"/>
                          </a:cubicBezTo>
                          <a:lnTo>
                            <a:pt x="1626053" y="115382"/>
                          </a:lnTo>
                          <a:cubicBezTo>
                            <a:pt x="1628577" y="115382"/>
                            <a:pt x="1630597" y="117329"/>
                            <a:pt x="1630597" y="119925"/>
                          </a:cubicBezTo>
                          <a:cubicBezTo>
                            <a:pt x="1630597" y="122521"/>
                            <a:pt x="1628577" y="124180"/>
                            <a:pt x="1626053" y="124180"/>
                          </a:cubicBezTo>
                          <a:close/>
                          <a:moveTo>
                            <a:pt x="1414761" y="124180"/>
                          </a:moveTo>
                          <a:lnTo>
                            <a:pt x="1308970" y="124180"/>
                          </a:lnTo>
                          <a:cubicBezTo>
                            <a:pt x="1306446" y="124180"/>
                            <a:pt x="1304715" y="122521"/>
                            <a:pt x="1304715" y="119925"/>
                          </a:cubicBezTo>
                          <a:cubicBezTo>
                            <a:pt x="1304715" y="117329"/>
                            <a:pt x="1306374" y="115382"/>
                            <a:pt x="1308970" y="115382"/>
                          </a:cubicBezTo>
                          <a:lnTo>
                            <a:pt x="1414761" y="115382"/>
                          </a:lnTo>
                          <a:cubicBezTo>
                            <a:pt x="1416996" y="115382"/>
                            <a:pt x="1419015" y="117329"/>
                            <a:pt x="1419015" y="119925"/>
                          </a:cubicBezTo>
                          <a:cubicBezTo>
                            <a:pt x="1419015" y="122521"/>
                            <a:pt x="1417068" y="124180"/>
                            <a:pt x="1414761" y="124180"/>
                          </a:cubicBezTo>
                          <a:close/>
                          <a:moveTo>
                            <a:pt x="1203179" y="124180"/>
                          </a:moveTo>
                          <a:lnTo>
                            <a:pt x="1097677" y="124180"/>
                          </a:lnTo>
                          <a:cubicBezTo>
                            <a:pt x="1095153" y="124180"/>
                            <a:pt x="1093134" y="122521"/>
                            <a:pt x="1093134" y="119925"/>
                          </a:cubicBezTo>
                          <a:cubicBezTo>
                            <a:pt x="1093134" y="117329"/>
                            <a:pt x="1095081" y="115382"/>
                            <a:pt x="1097677" y="115382"/>
                          </a:cubicBezTo>
                          <a:lnTo>
                            <a:pt x="1203179" y="115382"/>
                          </a:lnTo>
                          <a:cubicBezTo>
                            <a:pt x="1205703" y="115382"/>
                            <a:pt x="1207723" y="117329"/>
                            <a:pt x="1207723" y="119925"/>
                          </a:cubicBezTo>
                          <a:cubicBezTo>
                            <a:pt x="1207723" y="122521"/>
                            <a:pt x="1205775" y="124180"/>
                            <a:pt x="1203179" y="124180"/>
                          </a:cubicBezTo>
                          <a:close/>
                          <a:moveTo>
                            <a:pt x="991887" y="124180"/>
                          </a:moveTo>
                          <a:lnTo>
                            <a:pt x="886096" y="124180"/>
                          </a:lnTo>
                          <a:cubicBezTo>
                            <a:pt x="883861" y="124180"/>
                            <a:pt x="881841" y="122521"/>
                            <a:pt x="881841" y="119925"/>
                          </a:cubicBezTo>
                          <a:cubicBezTo>
                            <a:pt x="881841" y="117329"/>
                            <a:pt x="883861" y="115382"/>
                            <a:pt x="886096" y="115382"/>
                          </a:cubicBezTo>
                          <a:lnTo>
                            <a:pt x="991887" y="115382"/>
                          </a:lnTo>
                          <a:cubicBezTo>
                            <a:pt x="994122" y="115382"/>
                            <a:pt x="996141" y="117329"/>
                            <a:pt x="996141" y="119925"/>
                          </a:cubicBezTo>
                          <a:cubicBezTo>
                            <a:pt x="996141" y="122521"/>
                            <a:pt x="994194" y="124180"/>
                            <a:pt x="991887" y="124180"/>
                          </a:cubicBezTo>
                          <a:close/>
                          <a:moveTo>
                            <a:pt x="780305" y="124180"/>
                          </a:moveTo>
                          <a:lnTo>
                            <a:pt x="674803" y="124180"/>
                          </a:lnTo>
                          <a:cubicBezTo>
                            <a:pt x="672279" y="124180"/>
                            <a:pt x="670260" y="122521"/>
                            <a:pt x="670260" y="119925"/>
                          </a:cubicBezTo>
                          <a:cubicBezTo>
                            <a:pt x="670260" y="117329"/>
                            <a:pt x="672279" y="115382"/>
                            <a:pt x="674803" y="115382"/>
                          </a:cubicBezTo>
                          <a:lnTo>
                            <a:pt x="780305" y="115382"/>
                          </a:lnTo>
                          <a:cubicBezTo>
                            <a:pt x="782829" y="115382"/>
                            <a:pt x="784849" y="117329"/>
                            <a:pt x="784849" y="119925"/>
                          </a:cubicBezTo>
                          <a:cubicBezTo>
                            <a:pt x="784849" y="122521"/>
                            <a:pt x="782829" y="124180"/>
                            <a:pt x="780305" y="124180"/>
                          </a:cubicBezTo>
                          <a:close/>
                          <a:moveTo>
                            <a:pt x="569013" y="124180"/>
                          </a:moveTo>
                          <a:lnTo>
                            <a:pt x="463222" y="124180"/>
                          </a:lnTo>
                          <a:cubicBezTo>
                            <a:pt x="460987" y="124180"/>
                            <a:pt x="458967" y="122521"/>
                            <a:pt x="458967" y="119925"/>
                          </a:cubicBezTo>
                          <a:cubicBezTo>
                            <a:pt x="458967" y="117329"/>
                            <a:pt x="460914" y="115382"/>
                            <a:pt x="463222" y="115382"/>
                          </a:cubicBezTo>
                          <a:lnTo>
                            <a:pt x="569013" y="115382"/>
                          </a:lnTo>
                          <a:cubicBezTo>
                            <a:pt x="571537" y="115382"/>
                            <a:pt x="573556" y="117329"/>
                            <a:pt x="573556" y="119925"/>
                          </a:cubicBezTo>
                          <a:cubicBezTo>
                            <a:pt x="573556" y="122521"/>
                            <a:pt x="571537" y="124180"/>
                            <a:pt x="569013" y="124180"/>
                          </a:cubicBezTo>
                          <a:close/>
                          <a:moveTo>
                            <a:pt x="357720" y="124180"/>
                          </a:moveTo>
                          <a:lnTo>
                            <a:pt x="251929" y="124180"/>
                          </a:lnTo>
                          <a:cubicBezTo>
                            <a:pt x="249405" y="124180"/>
                            <a:pt x="247386" y="122521"/>
                            <a:pt x="247386" y="119925"/>
                          </a:cubicBezTo>
                          <a:cubicBezTo>
                            <a:pt x="247386" y="117329"/>
                            <a:pt x="249333" y="115382"/>
                            <a:pt x="251929" y="115382"/>
                          </a:cubicBezTo>
                          <a:lnTo>
                            <a:pt x="357720" y="115382"/>
                          </a:lnTo>
                          <a:cubicBezTo>
                            <a:pt x="360028" y="115382"/>
                            <a:pt x="361975" y="117329"/>
                            <a:pt x="361975" y="119925"/>
                          </a:cubicBezTo>
                          <a:cubicBezTo>
                            <a:pt x="361975" y="122521"/>
                            <a:pt x="360028" y="124180"/>
                            <a:pt x="357720" y="124180"/>
                          </a:cubicBezTo>
                          <a:close/>
                          <a:moveTo>
                            <a:pt x="146211" y="124180"/>
                          </a:moveTo>
                          <a:lnTo>
                            <a:pt x="40420" y="124180"/>
                          </a:lnTo>
                          <a:cubicBezTo>
                            <a:pt x="38185" y="124180"/>
                            <a:pt x="36165" y="122521"/>
                            <a:pt x="36165" y="119925"/>
                          </a:cubicBezTo>
                          <a:cubicBezTo>
                            <a:pt x="36165" y="117329"/>
                            <a:pt x="38113" y="115382"/>
                            <a:pt x="40420" y="115382"/>
                          </a:cubicBezTo>
                          <a:lnTo>
                            <a:pt x="146211" y="115382"/>
                          </a:lnTo>
                          <a:cubicBezTo>
                            <a:pt x="148735" y="115382"/>
                            <a:pt x="150754" y="117329"/>
                            <a:pt x="150754" y="119925"/>
                          </a:cubicBezTo>
                          <a:cubicBezTo>
                            <a:pt x="150754" y="122521"/>
                            <a:pt x="148807" y="124180"/>
                            <a:pt x="146211" y="124180"/>
                          </a:cubicBezTo>
                          <a:close/>
                          <a:moveTo>
                            <a:pt x="4197551" y="67643"/>
                          </a:moveTo>
                          <a:cubicBezTo>
                            <a:pt x="4195604" y="67643"/>
                            <a:pt x="4193873" y="66201"/>
                            <a:pt x="4193297" y="64253"/>
                          </a:cubicBezTo>
                          <a:lnTo>
                            <a:pt x="4181109" y="8798"/>
                          </a:lnTo>
                          <a:lnTo>
                            <a:pt x="4138995" y="8798"/>
                          </a:lnTo>
                          <a:cubicBezTo>
                            <a:pt x="4136759" y="8798"/>
                            <a:pt x="4134740" y="6851"/>
                            <a:pt x="4134740" y="4255"/>
                          </a:cubicBezTo>
                          <a:cubicBezTo>
                            <a:pt x="4134740" y="1947"/>
                            <a:pt x="4136759" y="0"/>
                            <a:pt x="4138995" y="0"/>
                          </a:cubicBezTo>
                          <a:lnTo>
                            <a:pt x="4184499" y="0"/>
                          </a:lnTo>
                          <a:cubicBezTo>
                            <a:pt x="4186734" y="0"/>
                            <a:pt x="4188465" y="1442"/>
                            <a:pt x="4189042" y="3390"/>
                          </a:cubicBezTo>
                          <a:lnTo>
                            <a:pt x="4202094" y="62234"/>
                          </a:lnTo>
                          <a:cubicBezTo>
                            <a:pt x="4202383" y="64470"/>
                            <a:pt x="4200941" y="67066"/>
                            <a:pt x="4198705" y="67570"/>
                          </a:cubicBezTo>
                          <a:lnTo>
                            <a:pt x="4197551" y="67570"/>
                          </a:lnTo>
                          <a:close/>
                          <a:moveTo>
                            <a:pt x="4033493" y="8798"/>
                          </a:moveTo>
                          <a:lnTo>
                            <a:pt x="3927702" y="8798"/>
                          </a:lnTo>
                          <a:cubicBezTo>
                            <a:pt x="3925178" y="8798"/>
                            <a:pt x="3923159" y="6851"/>
                            <a:pt x="3923159" y="4255"/>
                          </a:cubicBezTo>
                          <a:cubicBezTo>
                            <a:pt x="3923159" y="1947"/>
                            <a:pt x="3925106" y="0"/>
                            <a:pt x="3927702" y="0"/>
                          </a:cubicBezTo>
                          <a:lnTo>
                            <a:pt x="4033493" y="0"/>
                          </a:lnTo>
                          <a:cubicBezTo>
                            <a:pt x="4035728" y="0"/>
                            <a:pt x="4037748" y="1947"/>
                            <a:pt x="4037748" y="4255"/>
                          </a:cubicBezTo>
                          <a:cubicBezTo>
                            <a:pt x="4037748" y="6779"/>
                            <a:pt x="4035728" y="8798"/>
                            <a:pt x="4033493" y="8798"/>
                          </a:cubicBezTo>
                          <a:close/>
                          <a:moveTo>
                            <a:pt x="3821984" y="8798"/>
                          </a:moveTo>
                          <a:lnTo>
                            <a:pt x="3716482" y="8798"/>
                          </a:lnTo>
                          <a:cubicBezTo>
                            <a:pt x="3713958" y="8798"/>
                            <a:pt x="3711939" y="6851"/>
                            <a:pt x="3711939" y="4255"/>
                          </a:cubicBezTo>
                          <a:cubicBezTo>
                            <a:pt x="3711939" y="1947"/>
                            <a:pt x="3713885" y="0"/>
                            <a:pt x="3716482" y="0"/>
                          </a:cubicBezTo>
                          <a:lnTo>
                            <a:pt x="3821984" y="0"/>
                          </a:lnTo>
                          <a:cubicBezTo>
                            <a:pt x="3824508" y="0"/>
                            <a:pt x="3826527" y="1947"/>
                            <a:pt x="3826527" y="4255"/>
                          </a:cubicBezTo>
                          <a:cubicBezTo>
                            <a:pt x="3826527" y="6779"/>
                            <a:pt x="3824580" y="8798"/>
                            <a:pt x="3821984" y="8798"/>
                          </a:cubicBezTo>
                          <a:close/>
                          <a:moveTo>
                            <a:pt x="3610691" y="8798"/>
                          </a:moveTo>
                          <a:lnTo>
                            <a:pt x="3504900" y="8798"/>
                          </a:lnTo>
                          <a:cubicBezTo>
                            <a:pt x="3502377" y="8798"/>
                            <a:pt x="3500646" y="6851"/>
                            <a:pt x="3500646" y="4255"/>
                          </a:cubicBezTo>
                          <a:cubicBezTo>
                            <a:pt x="3500646" y="1947"/>
                            <a:pt x="3502304" y="0"/>
                            <a:pt x="3504900" y="0"/>
                          </a:cubicBezTo>
                          <a:lnTo>
                            <a:pt x="3610691" y="0"/>
                          </a:lnTo>
                          <a:cubicBezTo>
                            <a:pt x="3612926" y="0"/>
                            <a:pt x="3614946" y="1947"/>
                            <a:pt x="3614946" y="4255"/>
                          </a:cubicBezTo>
                          <a:cubicBezTo>
                            <a:pt x="3614946" y="6779"/>
                            <a:pt x="3612999" y="8798"/>
                            <a:pt x="3610691" y="8798"/>
                          </a:cubicBezTo>
                          <a:close/>
                          <a:moveTo>
                            <a:pt x="3399110" y="8798"/>
                          </a:moveTo>
                          <a:lnTo>
                            <a:pt x="3293608" y="8798"/>
                          </a:lnTo>
                          <a:cubicBezTo>
                            <a:pt x="3291083" y="8798"/>
                            <a:pt x="3289065" y="6851"/>
                            <a:pt x="3289065" y="4255"/>
                          </a:cubicBezTo>
                          <a:cubicBezTo>
                            <a:pt x="3289065" y="1947"/>
                            <a:pt x="3291083" y="0"/>
                            <a:pt x="3293608" y="0"/>
                          </a:cubicBezTo>
                          <a:lnTo>
                            <a:pt x="3399110" y="0"/>
                          </a:lnTo>
                          <a:cubicBezTo>
                            <a:pt x="3401634" y="0"/>
                            <a:pt x="3403653" y="1947"/>
                            <a:pt x="3403653" y="4255"/>
                          </a:cubicBezTo>
                          <a:cubicBezTo>
                            <a:pt x="3403653" y="6779"/>
                            <a:pt x="3401706" y="8798"/>
                            <a:pt x="3399110" y="8798"/>
                          </a:cubicBezTo>
                          <a:close/>
                          <a:moveTo>
                            <a:pt x="3187817" y="8798"/>
                          </a:moveTo>
                          <a:lnTo>
                            <a:pt x="3082026" y="8798"/>
                          </a:lnTo>
                          <a:cubicBezTo>
                            <a:pt x="3079791" y="8798"/>
                            <a:pt x="3077772" y="6851"/>
                            <a:pt x="3077772" y="4255"/>
                          </a:cubicBezTo>
                          <a:cubicBezTo>
                            <a:pt x="3077772" y="1947"/>
                            <a:pt x="3079791" y="0"/>
                            <a:pt x="3082026" y="0"/>
                          </a:cubicBezTo>
                          <a:lnTo>
                            <a:pt x="3187817" y="0"/>
                          </a:lnTo>
                          <a:cubicBezTo>
                            <a:pt x="3190341" y="0"/>
                            <a:pt x="3192360" y="1947"/>
                            <a:pt x="3192360" y="4255"/>
                          </a:cubicBezTo>
                          <a:cubicBezTo>
                            <a:pt x="3192360" y="6779"/>
                            <a:pt x="3190413" y="8798"/>
                            <a:pt x="3187817" y="8798"/>
                          </a:cubicBezTo>
                          <a:close/>
                          <a:moveTo>
                            <a:pt x="2976524" y="8798"/>
                          </a:moveTo>
                          <a:lnTo>
                            <a:pt x="2870734" y="8798"/>
                          </a:lnTo>
                          <a:cubicBezTo>
                            <a:pt x="2868210" y="8798"/>
                            <a:pt x="2866190" y="6851"/>
                            <a:pt x="2866190" y="4255"/>
                          </a:cubicBezTo>
                          <a:cubicBezTo>
                            <a:pt x="2866190" y="1947"/>
                            <a:pt x="2868138" y="0"/>
                            <a:pt x="2870734" y="0"/>
                          </a:cubicBezTo>
                          <a:lnTo>
                            <a:pt x="2976524" y="0"/>
                          </a:lnTo>
                          <a:cubicBezTo>
                            <a:pt x="2978760" y="0"/>
                            <a:pt x="2980779" y="1947"/>
                            <a:pt x="2980779" y="4255"/>
                          </a:cubicBezTo>
                          <a:cubicBezTo>
                            <a:pt x="2980779" y="6779"/>
                            <a:pt x="2978760" y="8798"/>
                            <a:pt x="2976524" y="8798"/>
                          </a:cubicBezTo>
                          <a:close/>
                          <a:moveTo>
                            <a:pt x="2764943" y="8798"/>
                          </a:moveTo>
                          <a:lnTo>
                            <a:pt x="2659153" y="8798"/>
                          </a:lnTo>
                          <a:cubicBezTo>
                            <a:pt x="2656917" y="8798"/>
                            <a:pt x="2654898" y="6851"/>
                            <a:pt x="2654898" y="4255"/>
                          </a:cubicBezTo>
                          <a:cubicBezTo>
                            <a:pt x="2654898" y="1947"/>
                            <a:pt x="2656845" y="0"/>
                            <a:pt x="2659153" y="0"/>
                          </a:cubicBezTo>
                          <a:lnTo>
                            <a:pt x="2764943" y="0"/>
                          </a:lnTo>
                          <a:cubicBezTo>
                            <a:pt x="2767467" y="0"/>
                            <a:pt x="2769486" y="1947"/>
                            <a:pt x="2769486" y="4255"/>
                          </a:cubicBezTo>
                          <a:cubicBezTo>
                            <a:pt x="2769486" y="6779"/>
                            <a:pt x="2767467" y="8798"/>
                            <a:pt x="2764943" y="8798"/>
                          </a:cubicBezTo>
                          <a:close/>
                          <a:moveTo>
                            <a:pt x="2553722" y="8798"/>
                          </a:moveTo>
                          <a:lnTo>
                            <a:pt x="2447932" y="8798"/>
                          </a:lnTo>
                          <a:cubicBezTo>
                            <a:pt x="2445408" y="8798"/>
                            <a:pt x="2443389" y="6851"/>
                            <a:pt x="2443389" y="4255"/>
                          </a:cubicBezTo>
                          <a:cubicBezTo>
                            <a:pt x="2443389" y="1947"/>
                            <a:pt x="2445336" y="0"/>
                            <a:pt x="2447932" y="0"/>
                          </a:cubicBezTo>
                          <a:lnTo>
                            <a:pt x="2553722" y="0"/>
                          </a:lnTo>
                          <a:cubicBezTo>
                            <a:pt x="2555958" y="0"/>
                            <a:pt x="2557977" y="1947"/>
                            <a:pt x="2557977" y="4255"/>
                          </a:cubicBezTo>
                          <a:cubicBezTo>
                            <a:pt x="2557977" y="6779"/>
                            <a:pt x="2556030" y="8798"/>
                            <a:pt x="2553722" y="8798"/>
                          </a:cubicBezTo>
                          <a:close/>
                          <a:moveTo>
                            <a:pt x="2342141" y="8798"/>
                          </a:moveTo>
                          <a:lnTo>
                            <a:pt x="2236639" y="8798"/>
                          </a:lnTo>
                          <a:cubicBezTo>
                            <a:pt x="2234115" y="8798"/>
                            <a:pt x="2232096" y="6851"/>
                            <a:pt x="2232096" y="4255"/>
                          </a:cubicBezTo>
                          <a:cubicBezTo>
                            <a:pt x="2232096" y="1947"/>
                            <a:pt x="2234043" y="0"/>
                            <a:pt x="2236639" y="0"/>
                          </a:cubicBezTo>
                          <a:lnTo>
                            <a:pt x="2342141" y="0"/>
                          </a:lnTo>
                          <a:cubicBezTo>
                            <a:pt x="2344665" y="0"/>
                            <a:pt x="2346684" y="1947"/>
                            <a:pt x="2346684" y="4255"/>
                          </a:cubicBezTo>
                          <a:cubicBezTo>
                            <a:pt x="2346684" y="6779"/>
                            <a:pt x="2344737" y="8798"/>
                            <a:pt x="2342141" y="8798"/>
                          </a:cubicBezTo>
                          <a:close/>
                          <a:moveTo>
                            <a:pt x="2130848" y="8798"/>
                          </a:moveTo>
                          <a:lnTo>
                            <a:pt x="2025058" y="8798"/>
                          </a:lnTo>
                          <a:cubicBezTo>
                            <a:pt x="2022750" y="8798"/>
                            <a:pt x="2020803" y="6851"/>
                            <a:pt x="2020803" y="4255"/>
                          </a:cubicBezTo>
                          <a:cubicBezTo>
                            <a:pt x="2020803" y="1947"/>
                            <a:pt x="2022750" y="0"/>
                            <a:pt x="2025058" y="0"/>
                          </a:cubicBezTo>
                          <a:lnTo>
                            <a:pt x="2130848" y="0"/>
                          </a:lnTo>
                          <a:cubicBezTo>
                            <a:pt x="2133084" y="0"/>
                            <a:pt x="2135103" y="1947"/>
                            <a:pt x="2135103" y="4255"/>
                          </a:cubicBezTo>
                          <a:cubicBezTo>
                            <a:pt x="2135103" y="6779"/>
                            <a:pt x="2133156" y="8798"/>
                            <a:pt x="2130848" y="8798"/>
                          </a:cubicBezTo>
                          <a:close/>
                          <a:moveTo>
                            <a:pt x="1919267" y="8798"/>
                          </a:moveTo>
                          <a:lnTo>
                            <a:pt x="1813765" y="8798"/>
                          </a:lnTo>
                          <a:cubicBezTo>
                            <a:pt x="1811241" y="8798"/>
                            <a:pt x="1809222" y="6851"/>
                            <a:pt x="1809222" y="4255"/>
                          </a:cubicBezTo>
                          <a:cubicBezTo>
                            <a:pt x="1809222" y="1947"/>
                            <a:pt x="1811241" y="0"/>
                            <a:pt x="1813765" y="0"/>
                          </a:cubicBezTo>
                          <a:lnTo>
                            <a:pt x="1919267" y="0"/>
                          </a:lnTo>
                          <a:cubicBezTo>
                            <a:pt x="1921791" y="0"/>
                            <a:pt x="1923810" y="1947"/>
                            <a:pt x="1923810" y="4255"/>
                          </a:cubicBezTo>
                          <a:cubicBezTo>
                            <a:pt x="1923810" y="6779"/>
                            <a:pt x="1921791" y="8798"/>
                            <a:pt x="1919267" y="8798"/>
                          </a:cubicBezTo>
                          <a:close/>
                          <a:moveTo>
                            <a:pt x="1707974" y="8798"/>
                          </a:moveTo>
                          <a:lnTo>
                            <a:pt x="1602184" y="8798"/>
                          </a:lnTo>
                          <a:cubicBezTo>
                            <a:pt x="1599948" y="8798"/>
                            <a:pt x="1597929" y="6851"/>
                            <a:pt x="1597929" y="4255"/>
                          </a:cubicBezTo>
                          <a:cubicBezTo>
                            <a:pt x="1597929" y="1947"/>
                            <a:pt x="1599876" y="0"/>
                            <a:pt x="1602184" y="0"/>
                          </a:cubicBezTo>
                          <a:lnTo>
                            <a:pt x="1707974" y="0"/>
                          </a:lnTo>
                          <a:cubicBezTo>
                            <a:pt x="1710498" y="0"/>
                            <a:pt x="1712518" y="1947"/>
                            <a:pt x="1712518" y="4255"/>
                          </a:cubicBezTo>
                          <a:cubicBezTo>
                            <a:pt x="1712518" y="6779"/>
                            <a:pt x="1710498" y="8798"/>
                            <a:pt x="1707974" y="8798"/>
                          </a:cubicBezTo>
                          <a:close/>
                          <a:moveTo>
                            <a:pt x="1496682" y="8798"/>
                          </a:moveTo>
                          <a:lnTo>
                            <a:pt x="1390891" y="8798"/>
                          </a:lnTo>
                          <a:cubicBezTo>
                            <a:pt x="1388367" y="8798"/>
                            <a:pt x="1386348" y="6851"/>
                            <a:pt x="1386348" y="4255"/>
                          </a:cubicBezTo>
                          <a:cubicBezTo>
                            <a:pt x="1386348" y="1947"/>
                            <a:pt x="1388295" y="0"/>
                            <a:pt x="1390891" y="0"/>
                          </a:cubicBezTo>
                          <a:lnTo>
                            <a:pt x="1496682" y="0"/>
                          </a:lnTo>
                          <a:cubicBezTo>
                            <a:pt x="1498989" y="0"/>
                            <a:pt x="1500936" y="1947"/>
                            <a:pt x="1500936" y="4255"/>
                          </a:cubicBezTo>
                          <a:cubicBezTo>
                            <a:pt x="1500936" y="6779"/>
                            <a:pt x="1498989" y="8798"/>
                            <a:pt x="1496682" y="8798"/>
                          </a:cubicBezTo>
                          <a:close/>
                          <a:moveTo>
                            <a:pt x="1285173" y="8798"/>
                          </a:moveTo>
                          <a:lnTo>
                            <a:pt x="1179382" y="8798"/>
                          </a:lnTo>
                          <a:cubicBezTo>
                            <a:pt x="1177146" y="8798"/>
                            <a:pt x="1175127" y="6851"/>
                            <a:pt x="1175127" y="4255"/>
                          </a:cubicBezTo>
                          <a:cubicBezTo>
                            <a:pt x="1175127" y="1947"/>
                            <a:pt x="1177074" y="0"/>
                            <a:pt x="1179382" y="0"/>
                          </a:cubicBezTo>
                          <a:lnTo>
                            <a:pt x="1285173" y="0"/>
                          </a:lnTo>
                          <a:cubicBezTo>
                            <a:pt x="1287697" y="0"/>
                            <a:pt x="1289716" y="1947"/>
                            <a:pt x="1289716" y="4255"/>
                          </a:cubicBezTo>
                          <a:cubicBezTo>
                            <a:pt x="1289716" y="6779"/>
                            <a:pt x="1287769" y="8798"/>
                            <a:pt x="1285173" y="8798"/>
                          </a:cubicBezTo>
                          <a:close/>
                          <a:moveTo>
                            <a:pt x="1073880" y="8798"/>
                          </a:moveTo>
                          <a:lnTo>
                            <a:pt x="968089" y="8798"/>
                          </a:lnTo>
                          <a:cubicBezTo>
                            <a:pt x="965565" y="8798"/>
                            <a:pt x="963546" y="6851"/>
                            <a:pt x="963546" y="4255"/>
                          </a:cubicBezTo>
                          <a:cubicBezTo>
                            <a:pt x="963546" y="1947"/>
                            <a:pt x="965565" y="0"/>
                            <a:pt x="968089" y="0"/>
                          </a:cubicBezTo>
                          <a:lnTo>
                            <a:pt x="1073880" y="0"/>
                          </a:lnTo>
                          <a:cubicBezTo>
                            <a:pt x="1076115" y="0"/>
                            <a:pt x="1078135" y="1947"/>
                            <a:pt x="1078135" y="4255"/>
                          </a:cubicBezTo>
                          <a:cubicBezTo>
                            <a:pt x="1078135" y="6779"/>
                            <a:pt x="1076187" y="8798"/>
                            <a:pt x="1073880" y="8798"/>
                          </a:cubicBezTo>
                          <a:close/>
                          <a:moveTo>
                            <a:pt x="862299" y="8798"/>
                          </a:moveTo>
                          <a:lnTo>
                            <a:pt x="756796" y="8798"/>
                          </a:lnTo>
                          <a:cubicBezTo>
                            <a:pt x="754272" y="8798"/>
                            <a:pt x="752253" y="6851"/>
                            <a:pt x="752253" y="4255"/>
                          </a:cubicBezTo>
                          <a:cubicBezTo>
                            <a:pt x="752253" y="1947"/>
                            <a:pt x="754272" y="0"/>
                            <a:pt x="756796" y="0"/>
                          </a:cubicBezTo>
                          <a:lnTo>
                            <a:pt x="862299" y="0"/>
                          </a:lnTo>
                          <a:cubicBezTo>
                            <a:pt x="864822" y="0"/>
                            <a:pt x="866842" y="1947"/>
                            <a:pt x="866842" y="4255"/>
                          </a:cubicBezTo>
                          <a:cubicBezTo>
                            <a:pt x="866842" y="6779"/>
                            <a:pt x="864895" y="8798"/>
                            <a:pt x="862299" y="8798"/>
                          </a:cubicBezTo>
                          <a:close/>
                          <a:moveTo>
                            <a:pt x="651006" y="8798"/>
                          </a:moveTo>
                          <a:lnTo>
                            <a:pt x="545215" y="8798"/>
                          </a:lnTo>
                          <a:cubicBezTo>
                            <a:pt x="542980" y="8798"/>
                            <a:pt x="540960" y="6851"/>
                            <a:pt x="540960" y="4255"/>
                          </a:cubicBezTo>
                          <a:cubicBezTo>
                            <a:pt x="540960" y="1947"/>
                            <a:pt x="542980" y="0"/>
                            <a:pt x="545215" y="0"/>
                          </a:cubicBezTo>
                          <a:lnTo>
                            <a:pt x="651006" y="0"/>
                          </a:lnTo>
                          <a:cubicBezTo>
                            <a:pt x="653241" y="0"/>
                            <a:pt x="655260" y="1947"/>
                            <a:pt x="655260" y="4255"/>
                          </a:cubicBezTo>
                          <a:cubicBezTo>
                            <a:pt x="655260" y="6779"/>
                            <a:pt x="653241" y="8798"/>
                            <a:pt x="651006" y="8798"/>
                          </a:cubicBezTo>
                          <a:close/>
                          <a:moveTo>
                            <a:pt x="439497" y="8798"/>
                          </a:moveTo>
                          <a:lnTo>
                            <a:pt x="333995" y="8798"/>
                          </a:lnTo>
                          <a:cubicBezTo>
                            <a:pt x="331471" y="8798"/>
                            <a:pt x="329451" y="6851"/>
                            <a:pt x="329451" y="4255"/>
                          </a:cubicBezTo>
                          <a:cubicBezTo>
                            <a:pt x="329451" y="1947"/>
                            <a:pt x="331398" y="0"/>
                            <a:pt x="333995" y="0"/>
                          </a:cubicBezTo>
                          <a:lnTo>
                            <a:pt x="439497" y="0"/>
                          </a:lnTo>
                          <a:cubicBezTo>
                            <a:pt x="442021" y="0"/>
                            <a:pt x="444040" y="1947"/>
                            <a:pt x="444040" y="4255"/>
                          </a:cubicBezTo>
                          <a:cubicBezTo>
                            <a:pt x="444040" y="6779"/>
                            <a:pt x="442021" y="8798"/>
                            <a:pt x="439497" y="8798"/>
                          </a:cubicBezTo>
                          <a:close/>
                          <a:moveTo>
                            <a:pt x="228204" y="8798"/>
                          </a:moveTo>
                          <a:lnTo>
                            <a:pt x="122413" y="8798"/>
                          </a:lnTo>
                          <a:cubicBezTo>
                            <a:pt x="120178" y="8798"/>
                            <a:pt x="118159" y="6851"/>
                            <a:pt x="118159" y="4255"/>
                          </a:cubicBezTo>
                          <a:cubicBezTo>
                            <a:pt x="118159" y="1947"/>
                            <a:pt x="120106" y="0"/>
                            <a:pt x="122413" y="0"/>
                          </a:cubicBezTo>
                          <a:lnTo>
                            <a:pt x="228204" y="0"/>
                          </a:lnTo>
                          <a:cubicBezTo>
                            <a:pt x="230439" y="0"/>
                            <a:pt x="232747" y="1947"/>
                            <a:pt x="232747" y="4255"/>
                          </a:cubicBezTo>
                          <a:cubicBezTo>
                            <a:pt x="232747" y="6779"/>
                            <a:pt x="230512" y="8798"/>
                            <a:pt x="228204" y="8798"/>
                          </a:cubicBezTo>
                          <a:close/>
                        </a:path>
                      </a:pathLst>
                    </a:custGeom>
                    <a:solidFill>
                      <a:srgbClr val="9D9D9C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259" name="Freeform: Shape 5258">
                      <a:extLst>
                        <a:ext uri="{FF2B5EF4-FFF2-40B4-BE49-F238E27FC236}">
                          <a16:creationId xmlns:a16="http://schemas.microsoft.com/office/drawing/2014/main" id="{915FE6AD-96FC-1161-9AF4-20023CB986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93203" y="5469453"/>
                      <a:ext cx="1117366" cy="1154537"/>
                    </a:xfrm>
                    <a:custGeom>
                      <a:avLst/>
                      <a:gdLst>
                        <a:gd name="connsiteX0" fmla="*/ 24377 w 1117366"/>
                        <a:gd name="connsiteY0" fmla="*/ 1154466 h 1154537"/>
                        <a:gd name="connsiteX1" fmla="*/ 19834 w 1117366"/>
                        <a:gd name="connsiteY1" fmla="*/ 1151077 h 1154537"/>
                        <a:gd name="connsiteX2" fmla="*/ 75 w 1117366"/>
                        <a:gd name="connsiteY2" fmla="*/ 1061151 h 1154537"/>
                        <a:gd name="connsiteX3" fmla="*/ 1229 w 1117366"/>
                        <a:gd name="connsiteY3" fmla="*/ 1056896 h 1154537"/>
                        <a:gd name="connsiteX4" fmla="*/ 10820 w 1117366"/>
                        <a:gd name="connsiteY4" fmla="*/ 1047305 h 1154537"/>
                        <a:gd name="connsiteX5" fmla="*/ 17022 w 1117366"/>
                        <a:gd name="connsiteY5" fmla="*/ 1047305 h 1154537"/>
                        <a:gd name="connsiteX6" fmla="*/ 17022 w 1117366"/>
                        <a:gd name="connsiteY6" fmla="*/ 1053507 h 1154537"/>
                        <a:gd name="connsiteX7" fmla="*/ 9089 w 1117366"/>
                        <a:gd name="connsiteY7" fmla="*/ 1061728 h 1154537"/>
                        <a:gd name="connsiteX8" fmla="*/ 28632 w 1117366"/>
                        <a:gd name="connsiteY8" fmla="*/ 1149130 h 1154537"/>
                        <a:gd name="connsiteX9" fmla="*/ 25243 w 1117366"/>
                        <a:gd name="connsiteY9" fmla="*/ 1154250 h 1154537"/>
                        <a:gd name="connsiteX10" fmla="*/ 24377 w 1117366"/>
                        <a:gd name="connsiteY10" fmla="*/ 1154538 h 1154537"/>
                        <a:gd name="connsiteX11" fmla="*/ 86034 w 1117366"/>
                        <a:gd name="connsiteY11" fmla="*/ 1123962 h 1154537"/>
                        <a:gd name="connsiteX12" fmla="*/ 82934 w 1117366"/>
                        <a:gd name="connsiteY12" fmla="*/ 1122520 h 1154537"/>
                        <a:gd name="connsiteX13" fmla="*/ 82934 w 1117366"/>
                        <a:gd name="connsiteY13" fmla="*/ 1116318 h 1154537"/>
                        <a:gd name="connsiteX14" fmla="*/ 157860 w 1117366"/>
                        <a:gd name="connsiteY14" fmla="*/ 1041681 h 1154537"/>
                        <a:gd name="connsiteX15" fmla="*/ 164061 w 1117366"/>
                        <a:gd name="connsiteY15" fmla="*/ 1041681 h 1154537"/>
                        <a:gd name="connsiteX16" fmla="*/ 164061 w 1117366"/>
                        <a:gd name="connsiteY16" fmla="*/ 1047882 h 1154537"/>
                        <a:gd name="connsiteX17" fmla="*/ 89135 w 1117366"/>
                        <a:gd name="connsiteY17" fmla="*/ 1122520 h 1154537"/>
                        <a:gd name="connsiteX18" fmla="*/ 86034 w 1117366"/>
                        <a:gd name="connsiteY18" fmla="*/ 1123962 h 1154537"/>
                        <a:gd name="connsiteX19" fmla="*/ 88847 w 1117366"/>
                        <a:gd name="connsiteY19" fmla="*/ 980312 h 1154537"/>
                        <a:gd name="connsiteX20" fmla="*/ 85746 w 1117366"/>
                        <a:gd name="connsiteY20" fmla="*/ 978869 h 1154537"/>
                        <a:gd name="connsiteX21" fmla="*/ 85746 w 1117366"/>
                        <a:gd name="connsiteY21" fmla="*/ 972668 h 1154537"/>
                        <a:gd name="connsiteX22" fmla="*/ 160383 w 1117366"/>
                        <a:gd name="connsiteY22" fmla="*/ 898030 h 1154537"/>
                        <a:gd name="connsiteX23" fmla="*/ 166585 w 1117366"/>
                        <a:gd name="connsiteY23" fmla="*/ 898030 h 1154537"/>
                        <a:gd name="connsiteX24" fmla="*/ 166585 w 1117366"/>
                        <a:gd name="connsiteY24" fmla="*/ 904232 h 1154537"/>
                        <a:gd name="connsiteX25" fmla="*/ 91876 w 1117366"/>
                        <a:gd name="connsiteY25" fmla="*/ 978869 h 1154537"/>
                        <a:gd name="connsiteX26" fmla="*/ 88775 w 1117366"/>
                        <a:gd name="connsiteY26" fmla="*/ 980312 h 1154537"/>
                        <a:gd name="connsiteX27" fmla="*/ 235598 w 1117366"/>
                        <a:gd name="connsiteY27" fmla="*/ 974398 h 1154537"/>
                        <a:gd name="connsiteX28" fmla="*/ 232497 w 1117366"/>
                        <a:gd name="connsiteY28" fmla="*/ 973244 h 1154537"/>
                        <a:gd name="connsiteX29" fmla="*/ 232497 w 1117366"/>
                        <a:gd name="connsiteY29" fmla="*/ 967043 h 1154537"/>
                        <a:gd name="connsiteX30" fmla="*/ 307134 w 1117366"/>
                        <a:gd name="connsiteY30" fmla="*/ 892405 h 1154537"/>
                        <a:gd name="connsiteX31" fmla="*/ 313337 w 1117366"/>
                        <a:gd name="connsiteY31" fmla="*/ 892405 h 1154537"/>
                        <a:gd name="connsiteX32" fmla="*/ 313337 w 1117366"/>
                        <a:gd name="connsiteY32" fmla="*/ 898607 h 1154537"/>
                        <a:gd name="connsiteX33" fmla="*/ 238699 w 1117366"/>
                        <a:gd name="connsiteY33" fmla="*/ 973317 h 1154537"/>
                        <a:gd name="connsiteX34" fmla="*/ 235598 w 1117366"/>
                        <a:gd name="connsiteY34" fmla="*/ 974471 h 1154537"/>
                        <a:gd name="connsiteX35" fmla="*/ 238122 w 1117366"/>
                        <a:gd name="connsiteY35" fmla="*/ 830748 h 1154537"/>
                        <a:gd name="connsiteX36" fmla="*/ 235021 w 1117366"/>
                        <a:gd name="connsiteY36" fmla="*/ 829594 h 1154537"/>
                        <a:gd name="connsiteX37" fmla="*/ 235021 w 1117366"/>
                        <a:gd name="connsiteY37" fmla="*/ 823393 h 1154537"/>
                        <a:gd name="connsiteX38" fmla="*/ 309947 w 1117366"/>
                        <a:gd name="connsiteY38" fmla="*/ 748467 h 1154537"/>
                        <a:gd name="connsiteX39" fmla="*/ 316149 w 1117366"/>
                        <a:gd name="connsiteY39" fmla="*/ 748467 h 1154537"/>
                        <a:gd name="connsiteX40" fmla="*/ 316149 w 1117366"/>
                        <a:gd name="connsiteY40" fmla="*/ 754668 h 1154537"/>
                        <a:gd name="connsiteX41" fmla="*/ 241223 w 1117366"/>
                        <a:gd name="connsiteY41" fmla="*/ 829594 h 1154537"/>
                        <a:gd name="connsiteX42" fmla="*/ 238122 w 1117366"/>
                        <a:gd name="connsiteY42" fmla="*/ 830748 h 1154537"/>
                        <a:gd name="connsiteX43" fmla="*/ 384945 w 1117366"/>
                        <a:gd name="connsiteY43" fmla="*/ 825051 h 1154537"/>
                        <a:gd name="connsiteX44" fmla="*/ 381844 w 1117366"/>
                        <a:gd name="connsiteY44" fmla="*/ 823681 h 1154537"/>
                        <a:gd name="connsiteX45" fmla="*/ 381844 w 1117366"/>
                        <a:gd name="connsiteY45" fmla="*/ 817479 h 1154537"/>
                        <a:gd name="connsiteX46" fmla="*/ 456770 w 1117366"/>
                        <a:gd name="connsiteY46" fmla="*/ 742842 h 1154537"/>
                        <a:gd name="connsiteX47" fmla="*/ 462683 w 1117366"/>
                        <a:gd name="connsiteY47" fmla="*/ 742842 h 1154537"/>
                        <a:gd name="connsiteX48" fmla="*/ 462683 w 1117366"/>
                        <a:gd name="connsiteY48" fmla="*/ 749044 h 1154537"/>
                        <a:gd name="connsiteX49" fmla="*/ 388046 w 1117366"/>
                        <a:gd name="connsiteY49" fmla="*/ 823753 h 1154537"/>
                        <a:gd name="connsiteX50" fmla="*/ 384945 w 1117366"/>
                        <a:gd name="connsiteY50" fmla="*/ 825123 h 1154537"/>
                        <a:gd name="connsiteX51" fmla="*/ 387758 w 1117366"/>
                        <a:gd name="connsiteY51" fmla="*/ 681401 h 1154537"/>
                        <a:gd name="connsiteX52" fmla="*/ 384657 w 1117366"/>
                        <a:gd name="connsiteY52" fmla="*/ 680031 h 1154537"/>
                        <a:gd name="connsiteX53" fmla="*/ 384657 w 1117366"/>
                        <a:gd name="connsiteY53" fmla="*/ 673829 h 1154537"/>
                        <a:gd name="connsiteX54" fmla="*/ 459294 w 1117366"/>
                        <a:gd name="connsiteY54" fmla="*/ 599191 h 1154537"/>
                        <a:gd name="connsiteX55" fmla="*/ 465496 w 1117366"/>
                        <a:gd name="connsiteY55" fmla="*/ 599191 h 1154537"/>
                        <a:gd name="connsiteX56" fmla="*/ 465496 w 1117366"/>
                        <a:gd name="connsiteY56" fmla="*/ 605393 h 1154537"/>
                        <a:gd name="connsiteX57" fmla="*/ 390859 w 1117366"/>
                        <a:gd name="connsiteY57" fmla="*/ 680103 h 1154537"/>
                        <a:gd name="connsiteX58" fmla="*/ 387758 w 1117366"/>
                        <a:gd name="connsiteY58" fmla="*/ 681473 h 1154537"/>
                        <a:gd name="connsiteX59" fmla="*/ 534581 w 1117366"/>
                        <a:gd name="connsiteY59" fmla="*/ 675488 h 1154537"/>
                        <a:gd name="connsiteX60" fmla="*/ 531480 w 1117366"/>
                        <a:gd name="connsiteY60" fmla="*/ 674334 h 1154537"/>
                        <a:gd name="connsiteX61" fmla="*/ 531480 w 1117366"/>
                        <a:gd name="connsiteY61" fmla="*/ 668132 h 1154537"/>
                        <a:gd name="connsiteX62" fmla="*/ 606117 w 1117366"/>
                        <a:gd name="connsiteY62" fmla="*/ 593495 h 1154537"/>
                        <a:gd name="connsiteX63" fmla="*/ 612319 w 1117366"/>
                        <a:gd name="connsiteY63" fmla="*/ 593495 h 1154537"/>
                        <a:gd name="connsiteX64" fmla="*/ 612319 w 1117366"/>
                        <a:gd name="connsiteY64" fmla="*/ 599696 h 1154537"/>
                        <a:gd name="connsiteX65" fmla="*/ 537682 w 1117366"/>
                        <a:gd name="connsiteY65" fmla="*/ 674334 h 1154537"/>
                        <a:gd name="connsiteX66" fmla="*/ 534581 w 1117366"/>
                        <a:gd name="connsiteY66" fmla="*/ 675488 h 1154537"/>
                        <a:gd name="connsiteX67" fmla="*/ 537105 w 1117366"/>
                        <a:gd name="connsiteY67" fmla="*/ 531838 h 1154537"/>
                        <a:gd name="connsiteX68" fmla="*/ 534004 w 1117366"/>
                        <a:gd name="connsiteY68" fmla="*/ 530684 h 1154537"/>
                        <a:gd name="connsiteX69" fmla="*/ 534004 w 1117366"/>
                        <a:gd name="connsiteY69" fmla="*/ 524482 h 1154537"/>
                        <a:gd name="connsiteX70" fmla="*/ 608641 w 1117366"/>
                        <a:gd name="connsiteY70" fmla="*/ 449556 h 1154537"/>
                        <a:gd name="connsiteX71" fmla="*/ 615132 w 1117366"/>
                        <a:gd name="connsiteY71" fmla="*/ 449556 h 1154537"/>
                        <a:gd name="connsiteX72" fmla="*/ 615132 w 1117366"/>
                        <a:gd name="connsiteY72" fmla="*/ 455758 h 1154537"/>
                        <a:gd name="connsiteX73" fmla="*/ 540206 w 1117366"/>
                        <a:gd name="connsiteY73" fmla="*/ 530684 h 1154537"/>
                        <a:gd name="connsiteX74" fmla="*/ 537105 w 1117366"/>
                        <a:gd name="connsiteY74" fmla="*/ 531838 h 1154537"/>
                        <a:gd name="connsiteX75" fmla="*/ 683856 w 1117366"/>
                        <a:gd name="connsiteY75" fmla="*/ 526213 h 1154537"/>
                        <a:gd name="connsiteX76" fmla="*/ 680755 w 1117366"/>
                        <a:gd name="connsiteY76" fmla="*/ 524770 h 1154537"/>
                        <a:gd name="connsiteX77" fmla="*/ 680755 w 1117366"/>
                        <a:gd name="connsiteY77" fmla="*/ 518568 h 1154537"/>
                        <a:gd name="connsiteX78" fmla="*/ 755681 w 1117366"/>
                        <a:gd name="connsiteY78" fmla="*/ 443931 h 1154537"/>
                        <a:gd name="connsiteX79" fmla="*/ 761883 w 1117366"/>
                        <a:gd name="connsiteY79" fmla="*/ 443931 h 1154537"/>
                        <a:gd name="connsiteX80" fmla="*/ 761883 w 1117366"/>
                        <a:gd name="connsiteY80" fmla="*/ 450133 h 1154537"/>
                        <a:gd name="connsiteX81" fmla="*/ 686957 w 1117366"/>
                        <a:gd name="connsiteY81" fmla="*/ 524770 h 1154537"/>
                        <a:gd name="connsiteX82" fmla="*/ 683856 w 1117366"/>
                        <a:gd name="connsiteY82" fmla="*/ 526213 h 1154537"/>
                        <a:gd name="connsiteX83" fmla="*/ 686668 w 1117366"/>
                        <a:gd name="connsiteY83" fmla="*/ 382562 h 1154537"/>
                        <a:gd name="connsiteX84" fmla="*/ 683567 w 1117366"/>
                        <a:gd name="connsiteY84" fmla="*/ 381120 h 1154537"/>
                        <a:gd name="connsiteX85" fmla="*/ 683567 w 1117366"/>
                        <a:gd name="connsiteY85" fmla="*/ 374918 h 1154537"/>
                        <a:gd name="connsiteX86" fmla="*/ 758205 w 1117366"/>
                        <a:gd name="connsiteY86" fmla="*/ 300209 h 1154537"/>
                        <a:gd name="connsiteX87" fmla="*/ 764407 w 1117366"/>
                        <a:gd name="connsiteY87" fmla="*/ 300209 h 1154537"/>
                        <a:gd name="connsiteX88" fmla="*/ 764407 w 1117366"/>
                        <a:gd name="connsiteY88" fmla="*/ 306410 h 1154537"/>
                        <a:gd name="connsiteX89" fmla="*/ 689769 w 1117366"/>
                        <a:gd name="connsiteY89" fmla="*/ 381048 h 1154537"/>
                        <a:gd name="connsiteX90" fmla="*/ 686668 w 1117366"/>
                        <a:gd name="connsiteY90" fmla="*/ 382490 h 1154537"/>
                        <a:gd name="connsiteX91" fmla="*/ 833420 w 1117366"/>
                        <a:gd name="connsiteY91" fmla="*/ 376649 h 1154537"/>
                        <a:gd name="connsiteX92" fmla="*/ 830319 w 1117366"/>
                        <a:gd name="connsiteY92" fmla="*/ 375495 h 1154537"/>
                        <a:gd name="connsiteX93" fmla="*/ 830319 w 1117366"/>
                        <a:gd name="connsiteY93" fmla="*/ 369293 h 1154537"/>
                        <a:gd name="connsiteX94" fmla="*/ 904956 w 1117366"/>
                        <a:gd name="connsiteY94" fmla="*/ 294656 h 1154537"/>
                        <a:gd name="connsiteX95" fmla="*/ 911158 w 1117366"/>
                        <a:gd name="connsiteY95" fmla="*/ 294656 h 1154537"/>
                        <a:gd name="connsiteX96" fmla="*/ 911158 w 1117366"/>
                        <a:gd name="connsiteY96" fmla="*/ 300858 h 1154537"/>
                        <a:gd name="connsiteX97" fmla="*/ 836448 w 1117366"/>
                        <a:gd name="connsiteY97" fmla="*/ 375495 h 1154537"/>
                        <a:gd name="connsiteX98" fmla="*/ 833347 w 1117366"/>
                        <a:gd name="connsiteY98" fmla="*/ 376649 h 1154537"/>
                        <a:gd name="connsiteX99" fmla="*/ 835943 w 1117366"/>
                        <a:gd name="connsiteY99" fmla="*/ 232999 h 1154537"/>
                        <a:gd name="connsiteX100" fmla="*/ 832843 w 1117366"/>
                        <a:gd name="connsiteY100" fmla="*/ 231845 h 1154537"/>
                        <a:gd name="connsiteX101" fmla="*/ 832843 w 1117366"/>
                        <a:gd name="connsiteY101" fmla="*/ 225355 h 1154537"/>
                        <a:gd name="connsiteX102" fmla="*/ 907769 w 1117366"/>
                        <a:gd name="connsiteY102" fmla="*/ 150717 h 1154537"/>
                        <a:gd name="connsiteX103" fmla="*/ 913970 w 1117366"/>
                        <a:gd name="connsiteY103" fmla="*/ 150717 h 1154537"/>
                        <a:gd name="connsiteX104" fmla="*/ 913970 w 1117366"/>
                        <a:gd name="connsiteY104" fmla="*/ 156919 h 1154537"/>
                        <a:gd name="connsiteX105" fmla="*/ 839044 w 1117366"/>
                        <a:gd name="connsiteY105" fmla="*/ 231845 h 1154537"/>
                        <a:gd name="connsiteX106" fmla="*/ 835943 w 1117366"/>
                        <a:gd name="connsiteY106" fmla="*/ 232999 h 1154537"/>
                        <a:gd name="connsiteX107" fmla="*/ 982695 w 1117366"/>
                        <a:gd name="connsiteY107" fmla="*/ 227374 h 1154537"/>
                        <a:gd name="connsiteX108" fmla="*/ 979593 w 1117366"/>
                        <a:gd name="connsiteY108" fmla="*/ 225932 h 1154537"/>
                        <a:gd name="connsiteX109" fmla="*/ 979593 w 1117366"/>
                        <a:gd name="connsiteY109" fmla="*/ 219730 h 1154537"/>
                        <a:gd name="connsiteX110" fmla="*/ 1054520 w 1117366"/>
                        <a:gd name="connsiteY110" fmla="*/ 145092 h 1154537"/>
                        <a:gd name="connsiteX111" fmla="*/ 1060721 w 1117366"/>
                        <a:gd name="connsiteY111" fmla="*/ 145092 h 1154537"/>
                        <a:gd name="connsiteX112" fmla="*/ 1060721 w 1117366"/>
                        <a:gd name="connsiteY112" fmla="*/ 151294 h 1154537"/>
                        <a:gd name="connsiteX113" fmla="*/ 985796 w 1117366"/>
                        <a:gd name="connsiteY113" fmla="*/ 225932 h 1154537"/>
                        <a:gd name="connsiteX114" fmla="*/ 982695 w 1117366"/>
                        <a:gd name="connsiteY114" fmla="*/ 227374 h 1154537"/>
                        <a:gd name="connsiteX115" fmla="*/ 985507 w 1117366"/>
                        <a:gd name="connsiteY115" fmla="*/ 83724 h 1154537"/>
                        <a:gd name="connsiteX116" fmla="*/ 982406 w 1117366"/>
                        <a:gd name="connsiteY116" fmla="*/ 82281 h 1154537"/>
                        <a:gd name="connsiteX117" fmla="*/ 982406 w 1117366"/>
                        <a:gd name="connsiteY117" fmla="*/ 76080 h 1154537"/>
                        <a:gd name="connsiteX118" fmla="*/ 1057116 w 1117366"/>
                        <a:gd name="connsiteY118" fmla="*/ 1442 h 1154537"/>
                        <a:gd name="connsiteX119" fmla="*/ 1060505 w 1117366"/>
                        <a:gd name="connsiteY119" fmla="*/ 0 h 1154537"/>
                        <a:gd name="connsiteX120" fmla="*/ 1063606 w 1117366"/>
                        <a:gd name="connsiteY120" fmla="*/ 1731 h 1154537"/>
                        <a:gd name="connsiteX121" fmla="*/ 1116465 w 1117366"/>
                        <a:gd name="connsiteY121" fmla="*/ 69589 h 1154537"/>
                        <a:gd name="connsiteX122" fmla="*/ 1115600 w 1117366"/>
                        <a:gd name="connsiteY122" fmla="*/ 75791 h 1154537"/>
                        <a:gd name="connsiteX123" fmla="*/ 1109398 w 1117366"/>
                        <a:gd name="connsiteY123" fmla="*/ 74926 h 1154537"/>
                        <a:gd name="connsiteX124" fmla="*/ 1059928 w 1117366"/>
                        <a:gd name="connsiteY124" fmla="*/ 11033 h 1154537"/>
                        <a:gd name="connsiteX125" fmla="*/ 988680 w 1117366"/>
                        <a:gd name="connsiteY125" fmla="*/ 82281 h 1154537"/>
                        <a:gd name="connsiteX126" fmla="*/ 985579 w 1117366"/>
                        <a:gd name="connsiteY126" fmla="*/ 83724 h 11545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</a:cxnLst>
                      <a:rect l="l" t="t" r="r" b="b"/>
                      <a:pathLst>
                        <a:path w="1117366" h="1154537">
                          <a:moveTo>
                            <a:pt x="24377" y="1154466"/>
                          </a:moveTo>
                          <a:cubicBezTo>
                            <a:pt x="22070" y="1154466"/>
                            <a:pt x="20411" y="1153096"/>
                            <a:pt x="19834" y="1151077"/>
                          </a:cubicBezTo>
                          <a:lnTo>
                            <a:pt x="75" y="1061151"/>
                          </a:lnTo>
                          <a:cubicBezTo>
                            <a:pt x="-214" y="1059709"/>
                            <a:pt x="363" y="1058050"/>
                            <a:pt x="1229" y="1056896"/>
                          </a:cubicBezTo>
                          <a:lnTo>
                            <a:pt x="10820" y="1047305"/>
                          </a:lnTo>
                          <a:cubicBezTo>
                            <a:pt x="12767" y="1045647"/>
                            <a:pt x="15363" y="1045647"/>
                            <a:pt x="17022" y="1047305"/>
                          </a:cubicBezTo>
                          <a:cubicBezTo>
                            <a:pt x="18969" y="1049036"/>
                            <a:pt x="18969" y="1051848"/>
                            <a:pt x="17022" y="1053507"/>
                          </a:cubicBezTo>
                          <a:lnTo>
                            <a:pt x="9089" y="1061728"/>
                          </a:lnTo>
                          <a:lnTo>
                            <a:pt x="28632" y="1149130"/>
                          </a:lnTo>
                          <a:cubicBezTo>
                            <a:pt x="29209" y="1151365"/>
                            <a:pt x="27478" y="1153961"/>
                            <a:pt x="25243" y="1154250"/>
                          </a:cubicBezTo>
                          <a:cubicBezTo>
                            <a:pt x="24954" y="1154538"/>
                            <a:pt x="24666" y="1154538"/>
                            <a:pt x="24377" y="1154538"/>
                          </a:cubicBezTo>
                          <a:close/>
                          <a:moveTo>
                            <a:pt x="86034" y="1123962"/>
                          </a:moveTo>
                          <a:cubicBezTo>
                            <a:pt x="84881" y="1123962"/>
                            <a:pt x="83799" y="1123674"/>
                            <a:pt x="82934" y="1122520"/>
                          </a:cubicBezTo>
                          <a:cubicBezTo>
                            <a:pt x="81203" y="1120789"/>
                            <a:pt x="81203" y="1117976"/>
                            <a:pt x="82934" y="1116318"/>
                          </a:cubicBezTo>
                          <a:lnTo>
                            <a:pt x="157860" y="1041681"/>
                          </a:lnTo>
                          <a:cubicBezTo>
                            <a:pt x="159518" y="1039949"/>
                            <a:pt x="162114" y="1039949"/>
                            <a:pt x="164061" y="1041681"/>
                          </a:cubicBezTo>
                          <a:cubicBezTo>
                            <a:pt x="165720" y="1043339"/>
                            <a:pt x="165720" y="1046224"/>
                            <a:pt x="164061" y="1047882"/>
                          </a:cubicBezTo>
                          <a:lnTo>
                            <a:pt x="89135" y="1122520"/>
                          </a:lnTo>
                          <a:cubicBezTo>
                            <a:pt x="88270" y="1123674"/>
                            <a:pt x="87116" y="1123962"/>
                            <a:pt x="86034" y="1123962"/>
                          </a:cubicBezTo>
                          <a:close/>
                          <a:moveTo>
                            <a:pt x="88847" y="980312"/>
                          </a:moveTo>
                          <a:cubicBezTo>
                            <a:pt x="87693" y="980312"/>
                            <a:pt x="86611" y="979735"/>
                            <a:pt x="85746" y="978869"/>
                          </a:cubicBezTo>
                          <a:cubicBezTo>
                            <a:pt x="84015" y="977139"/>
                            <a:pt x="84015" y="974326"/>
                            <a:pt x="85746" y="972668"/>
                          </a:cubicBezTo>
                          <a:lnTo>
                            <a:pt x="160383" y="898030"/>
                          </a:lnTo>
                          <a:cubicBezTo>
                            <a:pt x="162042" y="896299"/>
                            <a:pt x="164927" y="896299"/>
                            <a:pt x="166585" y="898030"/>
                          </a:cubicBezTo>
                          <a:cubicBezTo>
                            <a:pt x="168244" y="899761"/>
                            <a:pt x="168244" y="902573"/>
                            <a:pt x="166585" y="904232"/>
                          </a:cubicBezTo>
                          <a:lnTo>
                            <a:pt x="91876" y="978869"/>
                          </a:lnTo>
                          <a:cubicBezTo>
                            <a:pt x="91010" y="979735"/>
                            <a:pt x="89928" y="980312"/>
                            <a:pt x="88775" y="980312"/>
                          </a:cubicBezTo>
                          <a:close/>
                          <a:moveTo>
                            <a:pt x="235598" y="974398"/>
                          </a:moveTo>
                          <a:cubicBezTo>
                            <a:pt x="234444" y="974398"/>
                            <a:pt x="233362" y="974110"/>
                            <a:pt x="232497" y="973244"/>
                          </a:cubicBezTo>
                          <a:cubicBezTo>
                            <a:pt x="230766" y="971514"/>
                            <a:pt x="230766" y="968702"/>
                            <a:pt x="232497" y="967043"/>
                          </a:cubicBezTo>
                          <a:lnTo>
                            <a:pt x="307134" y="892405"/>
                          </a:lnTo>
                          <a:cubicBezTo>
                            <a:pt x="308866" y="890386"/>
                            <a:pt x="311678" y="890386"/>
                            <a:pt x="313337" y="892405"/>
                          </a:cubicBezTo>
                          <a:cubicBezTo>
                            <a:pt x="315067" y="894064"/>
                            <a:pt x="315067" y="896949"/>
                            <a:pt x="313337" y="898607"/>
                          </a:cubicBezTo>
                          <a:lnTo>
                            <a:pt x="238699" y="973317"/>
                          </a:lnTo>
                          <a:cubicBezTo>
                            <a:pt x="237833" y="974182"/>
                            <a:pt x="236680" y="974471"/>
                            <a:pt x="235598" y="974471"/>
                          </a:cubicBezTo>
                          <a:close/>
                          <a:moveTo>
                            <a:pt x="238122" y="830748"/>
                          </a:moveTo>
                          <a:cubicBezTo>
                            <a:pt x="236968" y="830748"/>
                            <a:pt x="235887" y="830171"/>
                            <a:pt x="235021" y="829594"/>
                          </a:cubicBezTo>
                          <a:cubicBezTo>
                            <a:pt x="233290" y="827575"/>
                            <a:pt x="233290" y="825051"/>
                            <a:pt x="235021" y="823393"/>
                          </a:cubicBezTo>
                          <a:lnTo>
                            <a:pt x="309947" y="748467"/>
                          </a:lnTo>
                          <a:cubicBezTo>
                            <a:pt x="311606" y="746736"/>
                            <a:pt x="314202" y="746736"/>
                            <a:pt x="316149" y="748467"/>
                          </a:cubicBezTo>
                          <a:cubicBezTo>
                            <a:pt x="317808" y="750125"/>
                            <a:pt x="317808" y="753010"/>
                            <a:pt x="316149" y="754668"/>
                          </a:cubicBezTo>
                          <a:lnTo>
                            <a:pt x="241223" y="829594"/>
                          </a:lnTo>
                          <a:cubicBezTo>
                            <a:pt x="240358" y="830171"/>
                            <a:pt x="239204" y="830748"/>
                            <a:pt x="238122" y="830748"/>
                          </a:cubicBezTo>
                          <a:close/>
                          <a:moveTo>
                            <a:pt x="384945" y="825051"/>
                          </a:moveTo>
                          <a:cubicBezTo>
                            <a:pt x="383791" y="825051"/>
                            <a:pt x="382710" y="824475"/>
                            <a:pt x="381844" y="823681"/>
                          </a:cubicBezTo>
                          <a:cubicBezTo>
                            <a:pt x="380186" y="821950"/>
                            <a:pt x="380186" y="819138"/>
                            <a:pt x="381844" y="817479"/>
                          </a:cubicBezTo>
                          <a:lnTo>
                            <a:pt x="456770" y="742842"/>
                          </a:lnTo>
                          <a:cubicBezTo>
                            <a:pt x="458501" y="741111"/>
                            <a:pt x="461025" y="741111"/>
                            <a:pt x="462683" y="742842"/>
                          </a:cubicBezTo>
                          <a:cubicBezTo>
                            <a:pt x="464703" y="744500"/>
                            <a:pt x="464703" y="747385"/>
                            <a:pt x="462683" y="749044"/>
                          </a:cubicBezTo>
                          <a:lnTo>
                            <a:pt x="388046" y="823753"/>
                          </a:lnTo>
                          <a:cubicBezTo>
                            <a:pt x="387181" y="824618"/>
                            <a:pt x="386099" y="825123"/>
                            <a:pt x="384945" y="825123"/>
                          </a:cubicBezTo>
                          <a:close/>
                          <a:moveTo>
                            <a:pt x="387758" y="681401"/>
                          </a:moveTo>
                          <a:cubicBezTo>
                            <a:pt x="386604" y="681401"/>
                            <a:pt x="385522" y="680824"/>
                            <a:pt x="384657" y="680031"/>
                          </a:cubicBezTo>
                          <a:cubicBezTo>
                            <a:pt x="382926" y="678300"/>
                            <a:pt x="382926" y="675488"/>
                            <a:pt x="384657" y="673829"/>
                          </a:cubicBezTo>
                          <a:lnTo>
                            <a:pt x="459294" y="599191"/>
                          </a:lnTo>
                          <a:cubicBezTo>
                            <a:pt x="461025" y="597461"/>
                            <a:pt x="463838" y="597461"/>
                            <a:pt x="465496" y="599191"/>
                          </a:cubicBezTo>
                          <a:cubicBezTo>
                            <a:pt x="467154" y="600922"/>
                            <a:pt x="467154" y="603735"/>
                            <a:pt x="465496" y="605393"/>
                          </a:cubicBezTo>
                          <a:lnTo>
                            <a:pt x="390859" y="680103"/>
                          </a:lnTo>
                          <a:cubicBezTo>
                            <a:pt x="389993" y="680968"/>
                            <a:pt x="388839" y="681473"/>
                            <a:pt x="387758" y="681473"/>
                          </a:cubicBezTo>
                          <a:close/>
                          <a:moveTo>
                            <a:pt x="534581" y="675488"/>
                          </a:moveTo>
                          <a:cubicBezTo>
                            <a:pt x="533427" y="675488"/>
                            <a:pt x="532345" y="675199"/>
                            <a:pt x="531480" y="674334"/>
                          </a:cubicBezTo>
                          <a:cubicBezTo>
                            <a:pt x="529821" y="672675"/>
                            <a:pt x="529821" y="669791"/>
                            <a:pt x="531480" y="668132"/>
                          </a:cubicBezTo>
                          <a:lnTo>
                            <a:pt x="606117" y="593495"/>
                          </a:lnTo>
                          <a:cubicBezTo>
                            <a:pt x="607848" y="591836"/>
                            <a:pt x="610661" y="591836"/>
                            <a:pt x="612319" y="593495"/>
                          </a:cubicBezTo>
                          <a:cubicBezTo>
                            <a:pt x="614050" y="595225"/>
                            <a:pt x="614050" y="598038"/>
                            <a:pt x="612319" y="599696"/>
                          </a:cubicBezTo>
                          <a:lnTo>
                            <a:pt x="537682" y="674334"/>
                          </a:lnTo>
                          <a:cubicBezTo>
                            <a:pt x="536816" y="675199"/>
                            <a:pt x="535735" y="675488"/>
                            <a:pt x="534581" y="675488"/>
                          </a:cubicBezTo>
                          <a:close/>
                          <a:moveTo>
                            <a:pt x="537105" y="531838"/>
                          </a:moveTo>
                          <a:cubicBezTo>
                            <a:pt x="535951" y="531838"/>
                            <a:pt x="534797" y="531549"/>
                            <a:pt x="534004" y="530684"/>
                          </a:cubicBezTo>
                          <a:cubicBezTo>
                            <a:pt x="532345" y="528737"/>
                            <a:pt x="532345" y="526140"/>
                            <a:pt x="534004" y="524482"/>
                          </a:cubicBezTo>
                          <a:lnTo>
                            <a:pt x="608641" y="449556"/>
                          </a:lnTo>
                          <a:cubicBezTo>
                            <a:pt x="610661" y="447825"/>
                            <a:pt x="613473" y="447825"/>
                            <a:pt x="615132" y="449556"/>
                          </a:cubicBezTo>
                          <a:cubicBezTo>
                            <a:pt x="616790" y="451215"/>
                            <a:pt x="616790" y="454099"/>
                            <a:pt x="615132" y="455758"/>
                          </a:cubicBezTo>
                          <a:lnTo>
                            <a:pt x="540206" y="530684"/>
                          </a:lnTo>
                          <a:cubicBezTo>
                            <a:pt x="539340" y="531549"/>
                            <a:pt x="538259" y="531838"/>
                            <a:pt x="537105" y="531838"/>
                          </a:cubicBezTo>
                          <a:close/>
                          <a:moveTo>
                            <a:pt x="683856" y="526213"/>
                          </a:moveTo>
                          <a:cubicBezTo>
                            <a:pt x="682702" y="526213"/>
                            <a:pt x="681621" y="525636"/>
                            <a:pt x="680755" y="524770"/>
                          </a:cubicBezTo>
                          <a:cubicBezTo>
                            <a:pt x="679024" y="523112"/>
                            <a:pt x="679024" y="520227"/>
                            <a:pt x="680755" y="518568"/>
                          </a:cubicBezTo>
                          <a:lnTo>
                            <a:pt x="755681" y="443931"/>
                          </a:lnTo>
                          <a:cubicBezTo>
                            <a:pt x="757412" y="442273"/>
                            <a:pt x="760224" y="442273"/>
                            <a:pt x="761883" y="443931"/>
                          </a:cubicBezTo>
                          <a:cubicBezTo>
                            <a:pt x="763614" y="445662"/>
                            <a:pt x="763614" y="448474"/>
                            <a:pt x="761883" y="450133"/>
                          </a:cubicBezTo>
                          <a:lnTo>
                            <a:pt x="686957" y="524770"/>
                          </a:lnTo>
                          <a:cubicBezTo>
                            <a:pt x="686092" y="525636"/>
                            <a:pt x="685010" y="526213"/>
                            <a:pt x="683856" y="526213"/>
                          </a:cubicBezTo>
                          <a:close/>
                          <a:moveTo>
                            <a:pt x="686668" y="382562"/>
                          </a:moveTo>
                          <a:cubicBezTo>
                            <a:pt x="685515" y="382562"/>
                            <a:pt x="684361" y="381985"/>
                            <a:pt x="683567" y="381120"/>
                          </a:cubicBezTo>
                          <a:cubicBezTo>
                            <a:pt x="681909" y="379462"/>
                            <a:pt x="681909" y="376577"/>
                            <a:pt x="683567" y="374918"/>
                          </a:cubicBezTo>
                          <a:lnTo>
                            <a:pt x="758205" y="300209"/>
                          </a:lnTo>
                          <a:cubicBezTo>
                            <a:pt x="759936" y="298550"/>
                            <a:pt x="762748" y="298550"/>
                            <a:pt x="764407" y="300209"/>
                          </a:cubicBezTo>
                          <a:cubicBezTo>
                            <a:pt x="766137" y="301939"/>
                            <a:pt x="766137" y="304752"/>
                            <a:pt x="764407" y="306410"/>
                          </a:cubicBezTo>
                          <a:lnTo>
                            <a:pt x="689769" y="381048"/>
                          </a:lnTo>
                          <a:cubicBezTo>
                            <a:pt x="688904" y="381913"/>
                            <a:pt x="687822" y="382490"/>
                            <a:pt x="686668" y="382490"/>
                          </a:cubicBezTo>
                          <a:close/>
                          <a:moveTo>
                            <a:pt x="833420" y="376649"/>
                          </a:moveTo>
                          <a:cubicBezTo>
                            <a:pt x="832266" y="376649"/>
                            <a:pt x="831184" y="376361"/>
                            <a:pt x="830319" y="375495"/>
                          </a:cubicBezTo>
                          <a:cubicBezTo>
                            <a:pt x="828588" y="373765"/>
                            <a:pt x="828588" y="370952"/>
                            <a:pt x="830319" y="369293"/>
                          </a:cubicBezTo>
                          <a:lnTo>
                            <a:pt x="904956" y="294656"/>
                          </a:lnTo>
                          <a:cubicBezTo>
                            <a:pt x="906615" y="292709"/>
                            <a:pt x="909499" y="292709"/>
                            <a:pt x="911158" y="294656"/>
                          </a:cubicBezTo>
                          <a:cubicBezTo>
                            <a:pt x="912817" y="296387"/>
                            <a:pt x="912817" y="298911"/>
                            <a:pt x="911158" y="300858"/>
                          </a:cubicBezTo>
                          <a:lnTo>
                            <a:pt x="836448" y="375495"/>
                          </a:lnTo>
                          <a:cubicBezTo>
                            <a:pt x="835583" y="376361"/>
                            <a:pt x="834501" y="376649"/>
                            <a:pt x="833347" y="376649"/>
                          </a:cubicBezTo>
                          <a:close/>
                          <a:moveTo>
                            <a:pt x="835943" y="232999"/>
                          </a:moveTo>
                          <a:cubicBezTo>
                            <a:pt x="834790" y="232999"/>
                            <a:pt x="833708" y="232710"/>
                            <a:pt x="832843" y="231845"/>
                          </a:cubicBezTo>
                          <a:cubicBezTo>
                            <a:pt x="831184" y="230186"/>
                            <a:pt x="831184" y="227302"/>
                            <a:pt x="832843" y="225355"/>
                          </a:cubicBezTo>
                          <a:lnTo>
                            <a:pt x="907769" y="150717"/>
                          </a:lnTo>
                          <a:cubicBezTo>
                            <a:pt x="909499" y="149059"/>
                            <a:pt x="912312" y="149059"/>
                            <a:pt x="913970" y="150717"/>
                          </a:cubicBezTo>
                          <a:cubicBezTo>
                            <a:pt x="915629" y="152376"/>
                            <a:pt x="915701" y="155260"/>
                            <a:pt x="913970" y="156919"/>
                          </a:cubicBezTo>
                          <a:lnTo>
                            <a:pt x="839044" y="231845"/>
                          </a:lnTo>
                          <a:cubicBezTo>
                            <a:pt x="838179" y="232710"/>
                            <a:pt x="837097" y="232999"/>
                            <a:pt x="835943" y="232999"/>
                          </a:cubicBezTo>
                          <a:close/>
                          <a:moveTo>
                            <a:pt x="982695" y="227374"/>
                          </a:moveTo>
                          <a:cubicBezTo>
                            <a:pt x="981541" y="227374"/>
                            <a:pt x="980459" y="226797"/>
                            <a:pt x="979593" y="225932"/>
                          </a:cubicBezTo>
                          <a:cubicBezTo>
                            <a:pt x="977863" y="224201"/>
                            <a:pt x="977863" y="221389"/>
                            <a:pt x="979593" y="219730"/>
                          </a:cubicBezTo>
                          <a:lnTo>
                            <a:pt x="1054520" y="145092"/>
                          </a:lnTo>
                          <a:cubicBezTo>
                            <a:pt x="1056179" y="143362"/>
                            <a:pt x="1058775" y="143362"/>
                            <a:pt x="1060721" y="145092"/>
                          </a:cubicBezTo>
                          <a:cubicBezTo>
                            <a:pt x="1062380" y="146823"/>
                            <a:pt x="1062380" y="149636"/>
                            <a:pt x="1060721" y="151294"/>
                          </a:cubicBezTo>
                          <a:lnTo>
                            <a:pt x="985796" y="225932"/>
                          </a:lnTo>
                          <a:cubicBezTo>
                            <a:pt x="984930" y="226797"/>
                            <a:pt x="983776" y="227374"/>
                            <a:pt x="982695" y="227374"/>
                          </a:cubicBezTo>
                          <a:close/>
                          <a:moveTo>
                            <a:pt x="985507" y="83724"/>
                          </a:moveTo>
                          <a:cubicBezTo>
                            <a:pt x="984353" y="83724"/>
                            <a:pt x="983271" y="83147"/>
                            <a:pt x="982406" y="82281"/>
                          </a:cubicBezTo>
                          <a:cubicBezTo>
                            <a:pt x="980748" y="80551"/>
                            <a:pt x="980748" y="77738"/>
                            <a:pt x="982406" y="76080"/>
                          </a:cubicBezTo>
                          <a:lnTo>
                            <a:pt x="1057116" y="1442"/>
                          </a:lnTo>
                          <a:cubicBezTo>
                            <a:pt x="1057981" y="577"/>
                            <a:pt x="1059351" y="0"/>
                            <a:pt x="1060505" y="0"/>
                          </a:cubicBezTo>
                          <a:cubicBezTo>
                            <a:pt x="1061948" y="0"/>
                            <a:pt x="1063029" y="865"/>
                            <a:pt x="1063606" y="1731"/>
                          </a:cubicBezTo>
                          <a:lnTo>
                            <a:pt x="1116465" y="69589"/>
                          </a:lnTo>
                          <a:cubicBezTo>
                            <a:pt x="1117908" y="71537"/>
                            <a:pt x="1117619" y="74421"/>
                            <a:pt x="1115600" y="75791"/>
                          </a:cubicBezTo>
                          <a:cubicBezTo>
                            <a:pt x="1113653" y="77233"/>
                            <a:pt x="1110768" y="76945"/>
                            <a:pt x="1109398" y="74926"/>
                          </a:cubicBezTo>
                          <a:lnTo>
                            <a:pt x="1059928" y="11033"/>
                          </a:lnTo>
                          <a:lnTo>
                            <a:pt x="988680" y="82281"/>
                          </a:lnTo>
                          <a:cubicBezTo>
                            <a:pt x="987815" y="83147"/>
                            <a:pt x="986733" y="83724"/>
                            <a:pt x="985579" y="8372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20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5211" name="Graphic 2">
                  <a:extLst>
                    <a:ext uri="{FF2B5EF4-FFF2-40B4-BE49-F238E27FC236}">
                      <a16:creationId xmlns:a16="http://schemas.microsoft.com/office/drawing/2014/main" id="{7FBCD3AC-66F3-B38C-81BA-68336CEEBC8B}"/>
                    </a:ext>
                  </a:extLst>
                </p:cNvPr>
                <p:cNvGrpSpPr/>
                <p:nvPr/>
              </p:nvGrpSpPr>
              <p:grpSpPr>
                <a:xfrm>
                  <a:off x="4628630" y="-161640"/>
                  <a:ext cx="4084442" cy="688645"/>
                  <a:chOff x="4628630" y="-161640"/>
                  <a:chExt cx="4084442" cy="688645"/>
                </a:xfrm>
              </p:grpSpPr>
              <p:sp>
                <p:nvSpPr>
                  <p:cNvPr id="5453" name="Freeform: Shape 5452">
                    <a:extLst>
                      <a:ext uri="{FF2B5EF4-FFF2-40B4-BE49-F238E27FC236}">
                        <a16:creationId xmlns:a16="http://schemas.microsoft.com/office/drawing/2014/main" id="{92879D34-7E75-ACB8-904A-0323E1EB6592}"/>
                      </a:ext>
                    </a:extLst>
                  </p:cNvPr>
                  <p:cNvSpPr/>
                  <p:nvPr/>
                </p:nvSpPr>
                <p:spPr>
                  <a:xfrm>
                    <a:off x="4628630" y="-161640"/>
                    <a:ext cx="3113503" cy="684710"/>
                  </a:xfrm>
                  <a:custGeom>
                    <a:avLst/>
                    <a:gdLst>
                      <a:gd name="connsiteX0" fmla="*/ 58267 w 1272443"/>
                      <a:gd name="connsiteY0" fmla="*/ 0 h 264296"/>
                      <a:gd name="connsiteX1" fmla="*/ 0 w 1272443"/>
                      <a:gd name="connsiteY1" fmla="*/ 264296 h 264296"/>
                      <a:gd name="connsiteX2" fmla="*/ 1162975 w 1272443"/>
                      <a:gd name="connsiteY2" fmla="*/ 264296 h 264296"/>
                      <a:gd name="connsiteX3" fmla="*/ 1272444 w 1272443"/>
                      <a:gd name="connsiteY3" fmla="*/ 0 h 264296"/>
                      <a:gd name="connsiteX4" fmla="*/ 58267 w 1272443"/>
                      <a:gd name="connsiteY4" fmla="*/ 0 h 264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2443" h="264296">
                        <a:moveTo>
                          <a:pt x="58267" y="0"/>
                        </a:moveTo>
                        <a:lnTo>
                          <a:pt x="0" y="264296"/>
                        </a:lnTo>
                        <a:lnTo>
                          <a:pt x="1162975" y="264296"/>
                        </a:lnTo>
                        <a:lnTo>
                          <a:pt x="1272444" y="0"/>
                        </a:lnTo>
                        <a:lnTo>
                          <a:pt x="58267" y="0"/>
                        </a:lnTo>
                        <a:close/>
                      </a:path>
                    </a:pathLst>
                  </a:custGeom>
                  <a:solidFill>
                    <a:srgbClr val="584631"/>
                  </a:solidFill>
                  <a:ln w="72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34" name="Freeform: Shape 5233">
                    <a:extLst>
                      <a:ext uri="{FF2B5EF4-FFF2-40B4-BE49-F238E27FC236}">
                        <a16:creationId xmlns:a16="http://schemas.microsoft.com/office/drawing/2014/main" id="{43DE9938-1E04-4B09-98D3-FA034D7D9287}"/>
                      </a:ext>
                    </a:extLst>
                  </p:cNvPr>
                  <p:cNvSpPr/>
                  <p:nvPr/>
                </p:nvSpPr>
                <p:spPr>
                  <a:xfrm>
                    <a:off x="7440629" y="262709"/>
                    <a:ext cx="1272443" cy="264296"/>
                  </a:xfrm>
                  <a:custGeom>
                    <a:avLst/>
                    <a:gdLst>
                      <a:gd name="connsiteX0" fmla="*/ 58267 w 1272443"/>
                      <a:gd name="connsiteY0" fmla="*/ 0 h 264296"/>
                      <a:gd name="connsiteX1" fmla="*/ 0 w 1272443"/>
                      <a:gd name="connsiteY1" fmla="*/ 264296 h 264296"/>
                      <a:gd name="connsiteX2" fmla="*/ 1162975 w 1272443"/>
                      <a:gd name="connsiteY2" fmla="*/ 264296 h 264296"/>
                      <a:gd name="connsiteX3" fmla="*/ 1272444 w 1272443"/>
                      <a:gd name="connsiteY3" fmla="*/ 0 h 264296"/>
                      <a:gd name="connsiteX4" fmla="*/ 58267 w 1272443"/>
                      <a:gd name="connsiteY4" fmla="*/ 0 h 264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2443" h="264296">
                        <a:moveTo>
                          <a:pt x="58267" y="0"/>
                        </a:moveTo>
                        <a:lnTo>
                          <a:pt x="0" y="264296"/>
                        </a:lnTo>
                        <a:lnTo>
                          <a:pt x="1162975" y="264296"/>
                        </a:lnTo>
                        <a:lnTo>
                          <a:pt x="1272444" y="0"/>
                        </a:lnTo>
                        <a:lnTo>
                          <a:pt x="58267" y="0"/>
                        </a:lnTo>
                        <a:close/>
                      </a:path>
                    </a:pathLst>
                  </a:custGeom>
                  <a:solidFill>
                    <a:srgbClr val="584631"/>
                  </a:solidFill>
                  <a:ln w="72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35" name="Freeform: Shape 5234">
                    <a:extLst>
                      <a:ext uri="{FF2B5EF4-FFF2-40B4-BE49-F238E27FC236}">
                        <a16:creationId xmlns:a16="http://schemas.microsoft.com/office/drawing/2014/main" id="{94A2D01F-12EE-2EC7-FA3B-DF4D2B9ADDE8}"/>
                      </a:ext>
                    </a:extLst>
                  </p:cNvPr>
                  <p:cNvSpPr/>
                  <p:nvPr/>
                </p:nvSpPr>
                <p:spPr>
                  <a:xfrm>
                    <a:off x="7440629" y="174659"/>
                    <a:ext cx="58267" cy="352346"/>
                  </a:xfrm>
                  <a:custGeom>
                    <a:avLst/>
                    <a:gdLst>
                      <a:gd name="connsiteX0" fmla="*/ 0 w 58267"/>
                      <a:gd name="connsiteY0" fmla="*/ 352347 h 352346"/>
                      <a:gd name="connsiteX1" fmla="*/ 0 w 58267"/>
                      <a:gd name="connsiteY1" fmla="*/ 264296 h 352346"/>
                      <a:gd name="connsiteX2" fmla="*/ 58267 w 58267"/>
                      <a:gd name="connsiteY2" fmla="*/ 0 h 352346"/>
                      <a:gd name="connsiteX3" fmla="*/ 58267 w 58267"/>
                      <a:gd name="connsiteY3" fmla="*/ 88051 h 352346"/>
                      <a:gd name="connsiteX4" fmla="*/ 0 w 58267"/>
                      <a:gd name="connsiteY4" fmla="*/ 352347 h 3523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267" h="352346">
                        <a:moveTo>
                          <a:pt x="0" y="352347"/>
                        </a:moveTo>
                        <a:lnTo>
                          <a:pt x="0" y="264296"/>
                        </a:lnTo>
                        <a:lnTo>
                          <a:pt x="58267" y="0"/>
                        </a:lnTo>
                        <a:lnTo>
                          <a:pt x="58267" y="88051"/>
                        </a:lnTo>
                        <a:lnTo>
                          <a:pt x="0" y="352347"/>
                        </a:lnTo>
                        <a:close/>
                      </a:path>
                    </a:pathLst>
                  </a:custGeom>
                  <a:solidFill>
                    <a:srgbClr val="6F5639"/>
                  </a:solidFill>
                  <a:ln w="72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5236" name="Freeform: Shape 5235">
                    <a:extLst>
                      <a:ext uri="{FF2B5EF4-FFF2-40B4-BE49-F238E27FC236}">
                        <a16:creationId xmlns:a16="http://schemas.microsoft.com/office/drawing/2014/main" id="{FA49CFE5-2EE2-7062-8908-A6F858A4BB1E}"/>
                      </a:ext>
                    </a:extLst>
                  </p:cNvPr>
                  <p:cNvSpPr/>
                  <p:nvPr/>
                </p:nvSpPr>
                <p:spPr>
                  <a:xfrm>
                    <a:off x="7498896" y="174659"/>
                    <a:ext cx="1214104" cy="88122"/>
                  </a:xfrm>
                  <a:custGeom>
                    <a:avLst/>
                    <a:gdLst>
                      <a:gd name="connsiteX0" fmla="*/ 0 w 1214104"/>
                      <a:gd name="connsiteY0" fmla="*/ 0 h 88122"/>
                      <a:gd name="connsiteX1" fmla="*/ 1214104 w 1214104"/>
                      <a:gd name="connsiteY1" fmla="*/ 0 h 88122"/>
                      <a:gd name="connsiteX2" fmla="*/ 1214104 w 1214104"/>
                      <a:gd name="connsiteY2" fmla="*/ 88123 h 88122"/>
                      <a:gd name="connsiteX3" fmla="*/ 0 w 1214104"/>
                      <a:gd name="connsiteY3" fmla="*/ 88123 h 881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14104" h="88122">
                        <a:moveTo>
                          <a:pt x="0" y="0"/>
                        </a:moveTo>
                        <a:lnTo>
                          <a:pt x="1214104" y="0"/>
                        </a:lnTo>
                        <a:lnTo>
                          <a:pt x="1214104" y="88123"/>
                        </a:lnTo>
                        <a:lnTo>
                          <a:pt x="0" y="88123"/>
                        </a:lnTo>
                        <a:close/>
                      </a:path>
                    </a:pathLst>
                  </a:custGeom>
                  <a:solidFill>
                    <a:srgbClr val="6F5639"/>
                  </a:solidFill>
                  <a:ln w="72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5237" name="Graphic 2">
                    <a:extLst>
                      <a:ext uri="{FF2B5EF4-FFF2-40B4-BE49-F238E27FC236}">
                        <a16:creationId xmlns:a16="http://schemas.microsoft.com/office/drawing/2014/main" id="{0AFD3C43-F03A-BB22-9236-5928D0241C2D}"/>
                      </a:ext>
                    </a:extLst>
                  </p:cNvPr>
                  <p:cNvGrpSpPr/>
                  <p:nvPr/>
                </p:nvGrpSpPr>
                <p:grpSpPr>
                  <a:xfrm>
                    <a:off x="7498896" y="174659"/>
                    <a:ext cx="1214176" cy="88050"/>
                    <a:chOff x="7498896" y="174659"/>
                    <a:chExt cx="1214176" cy="88050"/>
                  </a:xfrm>
                  <a:solidFill>
                    <a:srgbClr val="C29E75"/>
                  </a:solidFill>
                </p:grpSpPr>
                <p:grpSp>
                  <p:nvGrpSpPr>
                    <p:cNvPr id="5238" name="Graphic 2">
                      <a:extLst>
                        <a:ext uri="{FF2B5EF4-FFF2-40B4-BE49-F238E27FC236}">
                          <a16:creationId xmlns:a16="http://schemas.microsoft.com/office/drawing/2014/main" id="{DB6D6843-91FD-1FAA-11F9-B7EABCE64F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98896" y="174659"/>
                      <a:ext cx="647651" cy="88050"/>
                      <a:chOff x="7498896" y="174659"/>
                      <a:chExt cx="647651" cy="88050"/>
                    </a:xfrm>
                    <a:solidFill>
                      <a:srgbClr val="C29E75"/>
                    </a:solidFill>
                  </p:grpSpPr>
                  <p:sp>
                    <p:nvSpPr>
                      <p:cNvPr id="5247" name="Freeform: Shape 5246">
                        <a:extLst>
                          <a:ext uri="{FF2B5EF4-FFF2-40B4-BE49-F238E27FC236}">
                            <a16:creationId xmlns:a16="http://schemas.microsoft.com/office/drawing/2014/main" id="{1F4E62A4-6DFC-909F-3169-4236814AF3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8896" y="174659"/>
                        <a:ext cx="80911" cy="88050"/>
                      </a:xfrm>
                      <a:custGeom>
                        <a:avLst/>
                        <a:gdLst>
                          <a:gd name="connsiteX0" fmla="*/ 80912 w 80911"/>
                          <a:gd name="connsiteY0" fmla="*/ 88051 h 88050"/>
                          <a:gd name="connsiteX1" fmla="*/ 44133 w 80911"/>
                          <a:gd name="connsiteY1" fmla="*/ 0 h 88050"/>
                          <a:gd name="connsiteX2" fmla="*/ 36778 w 80911"/>
                          <a:gd name="connsiteY2" fmla="*/ 0 h 88050"/>
                          <a:gd name="connsiteX3" fmla="*/ 0 w 80911"/>
                          <a:gd name="connsiteY3" fmla="*/ 88051 h 88050"/>
                          <a:gd name="connsiteX4" fmla="*/ 10745 w 80911"/>
                          <a:gd name="connsiteY4" fmla="*/ 88051 h 88050"/>
                          <a:gd name="connsiteX5" fmla="*/ 40456 w 80911"/>
                          <a:gd name="connsiteY5" fmla="*/ 17091 h 88050"/>
                          <a:gd name="connsiteX6" fmla="*/ 69878 w 80911"/>
                          <a:gd name="connsiteY6" fmla="*/ 88051 h 88050"/>
                          <a:gd name="connsiteX7" fmla="*/ 80912 w 80911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050">
                            <a:moveTo>
                              <a:pt x="80912" y="88051"/>
                            </a:moveTo>
                            <a:lnTo>
                              <a:pt x="44133" y="0"/>
                            </a:lnTo>
                            <a:lnTo>
                              <a:pt x="36778" y="0"/>
                            </a:lnTo>
                            <a:lnTo>
                              <a:pt x="0" y="88051"/>
                            </a:lnTo>
                            <a:lnTo>
                              <a:pt x="10745" y="88051"/>
                            </a:lnTo>
                            <a:lnTo>
                              <a:pt x="40456" y="17091"/>
                            </a:lnTo>
                            <a:lnTo>
                              <a:pt x="69878" y="88051"/>
                            </a:lnTo>
                            <a:lnTo>
                              <a:pt x="80912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48" name="Freeform: Shape 5247">
                        <a:extLst>
                          <a:ext uri="{FF2B5EF4-FFF2-40B4-BE49-F238E27FC236}">
                            <a16:creationId xmlns:a16="http://schemas.microsoft.com/office/drawing/2014/main" id="{00C22195-86D1-0A5A-DD6C-94AA7ABD7C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79808" y="174659"/>
                        <a:ext cx="80839" cy="88050"/>
                      </a:xfrm>
                      <a:custGeom>
                        <a:avLst/>
                        <a:gdLst>
                          <a:gd name="connsiteX0" fmla="*/ 80839 w 80839"/>
                          <a:gd name="connsiteY0" fmla="*/ 88051 h 88050"/>
                          <a:gd name="connsiteX1" fmla="*/ 44350 w 80839"/>
                          <a:gd name="connsiteY1" fmla="*/ 0 h 88050"/>
                          <a:gd name="connsiteX2" fmla="*/ 36778 w 80839"/>
                          <a:gd name="connsiteY2" fmla="*/ 0 h 88050"/>
                          <a:gd name="connsiteX3" fmla="*/ 0 w 80839"/>
                          <a:gd name="connsiteY3" fmla="*/ 88051 h 88050"/>
                          <a:gd name="connsiteX4" fmla="*/ 11033 w 80839"/>
                          <a:gd name="connsiteY4" fmla="*/ 88051 h 88050"/>
                          <a:gd name="connsiteX5" fmla="*/ 40456 w 80839"/>
                          <a:gd name="connsiteY5" fmla="*/ 17091 h 88050"/>
                          <a:gd name="connsiteX6" fmla="*/ 69806 w 80839"/>
                          <a:gd name="connsiteY6" fmla="*/ 88051 h 88050"/>
                          <a:gd name="connsiteX7" fmla="*/ 80839 w 80839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839" h="88050">
                            <a:moveTo>
                              <a:pt x="80839" y="88051"/>
                            </a:moveTo>
                            <a:lnTo>
                              <a:pt x="44350" y="0"/>
                            </a:lnTo>
                            <a:lnTo>
                              <a:pt x="36778" y="0"/>
                            </a:lnTo>
                            <a:lnTo>
                              <a:pt x="0" y="88051"/>
                            </a:lnTo>
                            <a:lnTo>
                              <a:pt x="11033" y="88051"/>
                            </a:lnTo>
                            <a:lnTo>
                              <a:pt x="40456" y="17091"/>
                            </a:lnTo>
                            <a:lnTo>
                              <a:pt x="69806" y="88051"/>
                            </a:lnTo>
                            <a:lnTo>
                              <a:pt x="80839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49" name="Freeform: Shape 5248">
                        <a:extLst>
                          <a:ext uri="{FF2B5EF4-FFF2-40B4-BE49-F238E27FC236}">
                            <a16:creationId xmlns:a16="http://schemas.microsoft.com/office/drawing/2014/main" id="{8F975A70-E86B-646A-2A8F-2650A3C183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60647" y="174659"/>
                        <a:ext cx="81199" cy="88050"/>
                      </a:xfrm>
                      <a:custGeom>
                        <a:avLst/>
                        <a:gdLst>
                          <a:gd name="connsiteX0" fmla="*/ 81200 w 81199"/>
                          <a:gd name="connsiteY0" fmla="*/ 88051 h 88050"/>
                          <a:gd name="connsiteX1" fmla="*/ 44422 w 81199"/>
                          <a:gd name="connsiteY1" fmla="*/ 0 h 88050"/>
                          <a:gd name="connsiteX2" fmla="*/ 36778 w 81199"/>
                          <a:gd name="connsiteY2" fmla="*/ 0 h 88050"/>
                          <a:gd name="connsiteX3" fmla="*/ 0 w 81199"/>
                          <a:gd name="connsiteY3" fmla="*/ 88051 h 88050"/>
                          <a:gd name="connsiteX4" fmla="*/ 11034 w 81199"/>
                          <a:gd name="connsiteY4" fmla="*/ 88051 h 88050"/>
                          <a:gd name="connsiteX5" fmla="*/ 40456 w 81199"/>
                          <a:gd name="connsiteY5" fmla="*/ 17091 h 88050"/>
                          <a:gd name="connsiteX6" fmla="*/ 70167 w 81199"/>
                          <a:gd name="connsiteY6" fmla="*/ 88051 h 88050"/>
                          <a:gd name="connsiteX7" fmla="*/ 81200 w 81199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1199" h="88050">
                            <a:moveTo>
                              <a:pt x="81200" y="88051"/>
                            </a:moveTo>
                            <a:lnTo>
                              <a:pt x="44422" y="0"/>
                            </a:lnTo>
                            <a:lnTo>
                              <a:pt x="36778" y="0"/>
                            </a:lnTo>
                            <a:lnTo>
                              <a:pt x="0" y="88051"/>
                            </a:lnTo>
                            <a:lnTo>
                              <a:pt x="11034" y="88051"/>
                            </a:lnTo>
                            <a:lnTo>
                              <a:pt x="40456" y="17091"/>
                            </a:lnTo>
                            <a:lnTo>
                              <a:pt x="70167" y="88051"/>
                            </a:lnTo>
                            <a:lnTo>
                              <a:pt x="81200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50" name="Freeform: Shape 5249">
                        <a:extLst>
                          <a:ext uri="{FF2B5EF4-FFF2-40B4-BE49-F238E27FC236}">
                            <a16:creationId xmlns:a16="http://schemas.microsoft.com/office/drawing/2014/main" id="{10E6477E-A7A4-A7F8-A0CF-7368D60A83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41847" y="174659"/>
                        <a:ext cx="80911" cy="88050"/>
                      </a:xfrm>
                      <a:custGeom>
                        <a:avLst/>
                        <a:gdLst>
                          <a:gd name="connsiteX0" fmla="*/ 80912 w 80911"/>
                          <a:gd name="connsiteY0" fmla="*/ 88051 h 88050"/>
                          <a:gd name="connsiteX1" fmla="*/ 44133 w 80911"/>
                          <a:gd name="connsiteY1" fmla="*/ 0 h 88050"/>
                          <a:gd name="connsiteX2" fmla="*/ 36489 w 80911"/>
                          <a:gd name="connsiteY2" fmla="*/ 0 h 88050"/>
                          <a:gd name="connsiteX3" fmla="*/ 0 w 80911"/>
                          <a:gd name="connsiteY3" fmla="*/ 88051 h 88050"/>
                          <a:gd name="connsiteX4" fmla="*/ 10745 w 80911"/>
                          <a:gd name="connsiteY4" fmla="*/ 88051 h 88050"/>
                          <a:gd name="connsiteX5" fmla="*/ 40456 w 80911"/>
                          <a:gd name="connsiteY5" fmla="*/ 17091 h 88050"/>
                          <a:gd name="connsiteX6" fmla="*/ 69878 w 80911"/>
                          <a:gd name="connsiteY6" fmla="*/ 88051 h 88050"/>
                          <a:gd name="connsiteX7" fmla="*/ 80912 w 80911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050">
                            <a:moveTo>
                              <a:pt x="80912" y="88051"/>
                            </a:moveTo>
                            <a:lnTo>
                              <a:pt x="44133" y="0"/>
                            </a:lnTo>
                            <a:lnTo>
                              <a:pt x="36489" y="0"/>
                            </a:lnTo>
                            <a:lnTo>
                              <a:pt x="0" y="88051"/>
                            </a:lnTo>
                            <a:lnTo>
                              <a:pt x="10745" y="88051"/>
                            </a:lnTo>
                            <a:lnTo>
                              <a:pt x="40456" y="17091"/>
                            </a:lnTo>
                            <a:lnTo>
                              <a:pt x="69878" y="88051"/>
                            </a:lnTo>
                            <a:lnTo>
                              <a:pt x="80912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51" name="Freeform: Shape 5250">
                        <a:extLst>
                          <a:ext uri="{FF2B5EF4-FFF2-40B4-BE49-F238E27FC236}">
                            <a16:creationId xmlns:a16="http://schemas.microsoft.com/office/drawing/2014/main" id="{DCBA55DF-526F-D0D1-92CA-DED6892260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22759" y="174659"/>
                        <a:ext cx="80839" cy="88050"/>
                      </a:xfrm>
                      <a:custGeom>
                        <a:avLst/>
                        <a:gdLst>
                          <a:gd name="connsiteX0" fmla="*/ 80839 w 80839"/>
                          <a:gd name="connsiteY0" fmla="*/ 88051 h 88050"/>
                          <a:gd name="connsiteX1" fmla="*/ 44061 w 80839"/>
                          <a:gd name="connsiteY1" fmla="*/ 0 h 88050"/>
                          <a:gd name="connsiteX2" fmla="*/ 36706 w 80839"/>
                          <a:gd name="connsiteY2" fmla="*/ 0 h 88050"/>
                          <a:gd name="connsiteX3" fmla="*/ 0 w 80839"/>
                          <a:gd name="connsiteY3" fmla="*/ 88051 h 88050"/>
                          <a:gd name="connsiteX4" fmla="*/ 10745 w 80839"/>
                          <a:gd name="connsiteY4" fmla="*/ 88051 h 88050"/>
                          <a:gd name="connsiteX5" fmla="*/ 40383 w 80839"/>
                          <a:gd name="connsiteY5" fmla="*/ 17091 h 88050"/>
                          <a:gd name="connsiteX6" fmla="*/ 69806 w 80839"/>
                          <a:gd name="connsiteY6" fmla="*/ 88051 h 88050"/>
                          <a:gd name="connsiteX7" fmla="*/ 80839 w 80839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839" h="88050">
                            <a:moveTo>
                              <a:pt x="80839" y="88051"/>
                            </a:moveTo>
                            <a:lnTo>
                              <a:pt x="44061" y="0"/>
                            </a:lnTo>
                            <a:lnTo>
                              <a:pt x="36706" y="0"/>
                            </a:lnTo>
                            <a:lnTo>
                              <a:pt x="0" y="88051"/>
                            </a:lnTo>
                            <a:lnTo>
                              <a:pt x="10745" y="88051"/>
                            </a:lnTo>
                            <a:lnTo>
                              <a:pt x="40383" y="17091"/>
                            </a:lnTo>
                            <a:lnTo>
                              <a:pt x="69806" y="88051"/>
                            </a:lnTo>
                            <a:lnTo>
                              <a:pt x="80839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52" name="Freeform: Shape 5251">
                        <a:extLst>
                          <a:ext uri="{FF2B5EF4-FFF2-40B4-BE49-F238E27FC236}">
                            <a16:creationId xmlns:a16="http://schemas.microsoft.com/office/drawing/2014/main" id="{C513FF4E-110C-2FD7-7E6C-09BBD52FBD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03598" y="174659"/>
                        <a:ext cx="80911" cy="88050"/>
                      </a:xfrm>
                      <a:custGeom>
                        <a:avLst/>
                        <a:gdLst>
                          <a:gd name="connsiteX0" fmla="*/ 80912 w 80911"/>
                          <a:gd name="connsiteY0" fmla="*/ 88051 h 88050"/>
                          <a:gd name="connsiteX1" fmla="*/ 44134 w 80911"/>
                          <a:gd name="connsiteY1" fmla="*/ 0 h 88050"/>
                          <a:gd name="connsiteX2" fmla="*/ 36778 w 80911"/>
                          <a:gd name="connsiteY2" fmla="*/ 0 h 88050"/>
                          <a:gd name="connsiteX3" fmla="*/ 0 w 80911"/>
                          <a:gd name="connsiteY3" fmla="*/ 88051 h 88050"/>
                          <a:gd name="connsiteX4" fmla="*/ 11034 w 80911"/>
                          <a:gd name="connsiteY4" fmla="*/ 88051 h 88050"/>
                          <a:gd name="connsiteX5" fmla="*/ 40456 w 80911"/>
                          <a:gd name="connsiteY5" fmla="*/ 17091 h 88050"/>
                          <a:gd name="connsiteX6" fmla="*/ 70167 w 80911"/>
                          <a:gd name="connsiteY6" fmla="*/ 88051 h 88050"/>
                          <a:gd name="connsiteX7" fmla="*/ 80912 w 80911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050">
                            <a:moveTo>
                              <a:pt x="80912" y="88051"/>
                            </a:moveTo>
                            <a:lnTo>
                              <a:pt x="44134" y="0"/>
                            </a:lnTo>
                            <a:lnTo>
                              <a:pt x="36778" y="0"/>
                            </a:lnTo>
                            <a:lnTo>
                              <a:pt x="0" y="88051"/>
                            </a:lnTo>
                            <a:lnTo>
                              <a:pt x="11034" y="88051"/>
                            </a:lnTo>
                            <a:lnTo>
                              <a:pt x="40456" y="17091"/>
                            </a:lnTo>
                            <a:lnTo>
                              <a:pt x="70167" y="88051"/>
                            </a:lnTo>
                            <a:lnTo>
                              <a:pt x="80912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53" name="Freeform: Shape 5252">
                        <a:extLst>
                          <a:ext uri="{FF2B5EF4-FFF2-40B4-BE49-F238E27FC236}">
                            <a16:creationId xmlns:a16="http://schemas.microsoft.com/office/drawing/2014/main" id="{21F9A0E6-D1F2-36DF-97A6-C80A215638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84509" y="174659"/>
                        <a:ext cx="81127" cy="88050"/>
                      </a:xfrm>
                      <a:custGeom>
                        <a:avLst/>
                        <a:gdLst>
                          <a:gd name="connsiteX0" fmla="*/ 81128 w 81127"/>
                          <a:gd name="connsiteY0" fmla="*/ 88051 h 88050"/>
                          <a:gd name="connsiteX1" fmla="*/ 44422 w 81127"/>
                          <a:gd name="connsiteY1" fmla="*/ 0 h 88050"/>
                          <a:gd name="connsiteX2" fmla="*/ 36778 w 81127"/>
                          <a:gd name="connsiteY2" fmla="*/ 0 h 88050"/>
                          <a:gd name="connsiteX3" fmla="*/ 0 w 81127"/>
                          <a:gd name="connsiteY3" fmla="*/ 88051 h 88050"/>
                          <a:gd name="connsiteX4" fmla="*/ 11033 w 81127"/>
                          <a:gd name="connsiteY4" fmla="*/ 88051 h 88050"/>
                          <a:gd name="connsiteX5" fmla="*/ 40456 w 81127"/>
                          <a:gd name="connsiteY5" fmla="*/ 17091 h 88050"/>
                          <a:gd name="connsiteX6" fmla="*/ 70166 w 81127"/>
                          <a:gd name="connsiteY6" fmla="*/ 88051 h 88050"/>
                          <a:gd name="connsiteX7" fmla="*/ 81128 w 81127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1127" h="88050">
                            <a:moveTo>
                              <a:pt x="81128" y="88051"/>
                            </a:moveTo>
                            <a:lnTo>
                              <a:pt x="44422" y="0"/>
                            </a:lnTo>
                            <a:lnTo>
                              <a:pt x="36778" y="0"/>
                            </a:lnTo>
                            <a:lnTo>
                              <a:pt x="0" y="88051"/>
                            </a:lnTo>
                            <a:lnTo>
                              <a:pt x="11033" y="88051"/>
                            </a:lnTo>
                            <a:lnTo>
                              <a:pt x="40456" y="17091"/>
                            </a:lnTo>
                            <a:lnTo>
                              <a:pt x="70166" y="88051"/>
                            </a:lnTo>
                            <a:lnTo>
                              <a:pt x="81128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54" name="Freeform: Shape 5253">
                        <a:extLst>
                          <a:ext uri="{FF2B5EF4-FFF2-40B4-BE49-F238E27FC236}">
                            <a16:creationId xmlns:a16="http://schemas.microsoft.com/office/drawing/2014/main" id="{779C0795-E1FE-EAC7-392B-49B089DE1B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65637" y="174659"/>
                        <a:ext cx="80911" cy="88050"/>
                      </a:xfrm>
                      <a:custGeom>
                        <a:avLst/>
                        <a:gdLst>
                          <a:gd name="connsiteX0" fmla="*/ 80911 w 80911"/>
                          <a:gd name="connsiteY0" fmla="*/ 88051 h 88050"/>
                          <a:gd name="connsiteX1" fmla="*/ 44133 w 80911"/>
                          <a:gd name="connsiteY1" fmla="*/ 0 h 88050"/>
                          <a:gd name="connsiteX2" fmla="*/ 36489 w 80911"/>
                          <a:gd name="connsiteY2" fmla="*/ 0 h 88050"/>
                          <a:gd name="connsiteX3" fmla="*/ 0 w 80911"/>
                          <a:gd name="connsiteY3" fmla="*/ 88051 h 88050"/>
                          <a:gd name="connsiteX4" fmla="*/ 10745 w 80911"/>
                          <a:gd name="connsiteY4" fmla="*/ 88051 h 88050"/>
                          <a:gd name="connsiteX5" fmla="*/ 40456 w 80911"/>
                          <a:gd name="connsiteY5" fmla="*/ 17091 h 88050"/>
                          <a:gd name="connsiteX6" fmla="*/ 69878 w 80911"/>
                          <a:gd name="connsiteY6" fmla="*/ 88051 h 88050"/>
                          <a:gd name="connsiteX7" fmla="*/ 80911 w 80911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050">
                            <a:moveTo>
                              <a:pt x="80911" y="88051"/>
                            </a:moveTo>
                            <a:lnTo>
                              <a:pt x="44133" y="0"/>
                            </a:lnTo>
                            <a:lnTo>
                              <a:pt x="36489" y="0"/>
                            </a:lnTo>
                            <a:lnTo>
                              <a:pt x="0" y="88051"/>
                            </a:lnTo>
                            <a:lnTo>
                              <a:pt x="10745" y="88051"/>
                            </a:lnTo>
                            <a:lnTo>
                              <a:pt x="40456" y="17091"/>
                            </a:lnTo>
                            <a:lnTo>
                              <a:pt x="69878" y="88051"/>
                            </a:lnTo>
                            <a:lnTo>
                              <a:pt x="80911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  <p:grpSp>
                  <p:nvGrpSpPr>
                    <p:cNvPr id="5239" name="Graphic 2">
                      <a:extLst>
                        <a:ext uri="{FF2B5EF4-FFF2-40B4-BE49-F238E27FC236}">
                          <a16:creationId xmlns:a16="http://schemas.microsoft.com/office/drawing/2014/main" id="{F82A77F1-F127-7ED5-37D6-329C0552D9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46548" y="174659"/>
                      <a:ext cx="566524" cy="88050"/>
                      <a:chOff x="8146548" y="174659"/>
                      <a:chExt cx="566524" cy="88050"/>
                    </a:xfrm>
                    <a:solidFill>
                      <a:srgbClr val="C29E75"/>
                    </a:solidFill>
                  </p:grpSpPr>
                  <p:sp>
                    <p:nvSpPr>
                      <p:cNvPr id="5240" name="Freeform: Shape 5239">
                        <a:extLst>
                          <a:ext uri="{FF2B5EF4-FFF2-40B4-BE49-F238E27FC236}">
                            <a16:creationId xmlns:a16="http://schemas.microsoft.com/office/drawing/2014/main" id="{7E82E7F5-2D2A-DA01-E809-80FDE3CC9E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46548" y="174659"/>
                        <a:ext cx="80911" cy="88050"/>
                      </a:xfrm>
                      <a:custGeom>
                        <a:avLst/>
                        <a:gdLst>
                          <a:gd name="connsiteX0" fmla="*/ 80912 w 80911"/>
                          <a:gd name="connsiteY0" fmla="*/ 88051 h 88050"/>
                          <a:gd name="connsiteX1" fmla="*/ 44133 w 80911"/>
                          <a:gd name="connsiteY1" fmla="*/ 0 h 88050"/>
                          <a:gd name="connsiteX2" fmla="*/ 36489 w 80911"/>
                          <a:gd name="connsiteY2" fmla="*/ 0 h 88050"/>
                          <a:gd name="connsiteX3" fmla="*/ 0 w 80911"/>
                          <a:gd name="connsiteY3" fmla="*/ 88051 h 88050"/>
                          <a:gd name="connsiteX4" fmla="*/ 10745 w 80911"/>
                          <a:gd name="connsiteY4" fmla="*/ 88051 h 88050"/>
                          <a:gd name="connsiteX5" fmla="*/ 40456 w 80911"/>
                          <a:gd name="connsiteY5" fmla="*/ 17091 h 88050"/>
                          <a:gd name="connsiteX6" fmla="*/ 69878 w 80911"/>
                          <a:gd name="connsiteY6" fmla="*/ 88051 h 88050"/>
                          <a:gd name="connsiteX7" fmla="*/ 80912 w 80911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050">
                            <a:moveTo>
                              <a:pt x="80912" y="88051"/>
                            </a:moveTo>
                            <a:lnTo>
                              <a:pt x="44133" y="0"/>
                            </a:lnTo>
                            <a:lnTo>
                              <a:pt x="36489" y="0"/>
                            </a:lnTo>
                            <a:lnTo>
                              <a:pt x="0" y="88051"/>
                            </a:lnTo>
                            <a:lnTo>
                              <a:pt x="10745" y="88051"/>
                            </a:lnTo>
                            <a:lnTo>
                              <a:pt x="40456" y="17091"/>
                            </a:lnTo>
                            <a:lnTo>
                              <a:pt x="69878" y="88051"/>
                            </a:lnTo>
                            <a:lnTo>
                              <a:pt x="80912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41" name="Freeform: Shape 5240">
                        <a:extLst>
                          <a:ext uri="{FF2B5EF4-FFF2-40B4-BE49-F238E27FC236}">
                            <a16:creationId xmlns:a16="http://schemas.microsoft.com/office/drawing/2014/main" id="{07545C0D-D774-BF2A-7E50-2A59F946A3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27460" y="174659"/>
                        <a:ext cx="80839" cy="88050"/>
                      </a:xfrm>
                      <a:custGeom>
                        <a:avLst/>
                        <a:gdLst>
                          <a:gd name="connsiteX0" fmla="*/ 80839 w 80839"/>
                          <a:gd name="connsiteY0" fmla="*/ 88051 h 88050"/>
                          <a:gd name="connsiteX1" fmla="*/ 44422 w 80839"/>
                          <a:gd name="connsiteY1" fmla="*/ 0 h 88050"/>
                          <a:gd name="connsiteX2" fmla="*/ 36778 w 80839"/>
                          <a:gd name="connsiteY2" fmla="*/ 0 h 88050"/>
                          <a:gd name="connsiteX3" fmla="*/ 0 w 80839"/>
                          <a:gd name="connsiteY3" fmla="*/ 88051 h 88050"/>
                          <a:gd name="connsiteX4" fmla="*/ 11033 w 80839"/>
                          <a:gd name="connsiteY4" fmla="*/ 88051 h 88050"/>
                          <a:gd name="connsiteX5" fmla="*/ 40456 w 80839"/>
                          <a:gd name="connsiteY5" fmla="*/ 17091 h 88050"/>
                          <a:gd name="connsiteX6" fmla="*/ 70094 w 80839"/>
                          <a:gd name="connsiteY6" fmla="*/ 88051 h 88050"/>
                          <a:gd name="connsiteX7" fmla="*/ 80839 w 80839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839" h="88050">
                            <a:moveTo>
                              <a:pt x="80839" y="88051"/>
                            </a:moveTo>
                            <a:lnTo>
                              <a:pt x="44422" y="0"/>
                            </a:lnTo>
                            <a:lnTo>
                              <a:pt x="36778" y="0"/>
                            </a:lnTo>
                            <a:lnTo>
                              <a:pt x="0" y="88051"/>
                            </a:lnTo>
                            <a:lnTo>
                              <a:pt x="11033" y="88051"/>
                            </a:lnTo>
                            <a:lnTo>
                              <a:pt x="40456" y="17091"/>
                            </a:lnTo>
                            <a:lnTo>
                              <a:pt x="70094" y="88051"/>
                            </a:lnTo>
                            <a:lnTo>
                              <a:pt x="80839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42" name="Freeform: Shape 5241">
                        <a:extLst>
                          <a:ext uri="{FF2B5EF4-FFF2-40B4-BE49-F238E27FC236}">
                            <a16:creationId xmlns:a16="http://schemas.microsoft.com/office/drawing/2014/main" id="{47FAB5D8-DF1F-DCCD-74BB-52132FAA99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08299" y="174659"/>
                        <a:ext cx="80911" cy="88050"/>
                      </a:xfrm>
                      <a:custGeom>
                        <a:avLst/>
                        <a:gdLst>
                          <a:gd name="connsiteX0" fmla="*/ 80911 w 80911"/>
                          <a:gd name="connsiteY0" fmla="*/ 88051 h 88050"/>
                          <a:gd name="connsiteX1" fmla="*/ 44422 w 80911"/>
                          <a:gd name="connsiteY1" fmla="*/ 0 h 88050"/>
                          <a:gd name="connsiteX2" fmla="*/ 36778 w 80911"/>
                          <a:gd name="connsiteY2" fmla="*/ 0 h 88050"/>
                          <a:gd name="connsiteX3" fmla="*/ 0 w 80911"/>
                          <a:gd name="connsiteY3" fmla="*/ 88051 h 88050"/>
                          <a:gd name="connsiteX4" fmla="*/ 11033 w 80911"/>
                          <a:gd name="connsiteY4" fmla="*/ 88051 h 88050"/>
                          <a:gd name="connsiteX5" fmla="*/ 40456 w 80911"/>
                          <a:gd name="connsiteY5" fmla="*/ 17091 h 88050"/>
                          <a:gd name="connsiteX6" fmla="*/ 70166 w 80911"/>
                          <a:gd name="connsiteY6" fmla="*/ 88051 h 88050"/>
                          <a:gd name="connsiteX7" fmla="*/ 80911 w 80911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050">
                            <a:moveTo>
                              <a:pt x="80911" y="88051"/>
                            </a:moveTo>
                            <a:lnTo>
                              <a:pt x="44422" y="0"/>
                            </a:lnTo>
                            <a:lnTo>
                              <a:pt x="36778" y="0"/>
                            </a:lnTo>
                            <a:lnTo>
                              <a:pt x="0" y="88051"/>
                            </a:lnTo>
                            <a:lnTo>
                              <a:pt x="11033" y="88051"/>
                            </a:lnTo>
                            <a:lnTo>
                              <a:pt x="40456" y="17091"/>
                            </a:lnTo>
                            <a:lnTo>
                              <a:pt x="70166" y="88051"/>
                            </a:lnTo>
                            <a:lnTo>
                              <a:pt x="80911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43" name="Freeform: Shape 5242">
                        <a:extLst>
                          <a:ext uri="{FF2B5EF4-FFF2-40B4-BE49-F238E27FC236}">
                            <a16:creationId xmlns:a16="http://schemas.microsoft.com/office/drawing/2014/main" id="{EBEB9C0E-3D60-E7A8-C617-BE19E59738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9210" y="174659"/>
                        <a:ext cx="81199" cy="88050"/>
                      </a:xfrm>
                      <a:custGeom>
                        <a:avLst/>
                        <a:gdLst>
                          <a:gd name="connsiteX0" fmla="*/ 81200 w 81199"/>
                          <a:gd name="connsiteY0" fmla="*/ 88051 h 88050"/>
                          <a:gd name="connsiteX1" fmla="*/ 44422 w 81199"/>
                          <a:gd name="connsiteY1" fmla="*/ 0 h 88050"/>
                          <a:gd name="connsiteX2" fmla="*/ 36778 w 81199"/>
                          <a:gd name="connsiteY2" fmla="*/ 0 h 88050"/>
                          <a:gd name="connsiteX3" fmla="*/ 0 w 81199"/>
                          <a:gd name="connsiteY3" fmla="*/ 88051 h 88050"/>
                          <a:gd name="connsiteX4" fmla="*/ 11034 w 81199"/>
                          <a:gd name="connsiteY4" fmla="*/ 88051 h 88050"/>
                          <a:gd name="connsiteX5" fmla="*/ 40744 w 81199"/>
                          <a:gd name="connsiteY5" fmla="*/ 17091 h 88050"/>
                          <a:gd name="connsiteX6" fmla="*/ 70166 w 81199"/>
                          <a:gd name="connsiteY6" fmla="*/ 88051 h 88050"/>
                          <a:gd name="connsiteX7" fmla="*/ 81200 w 81199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1199" h="88050">
                            <a:moveTo>
                              <a:pt x="81200" y="88051"/>
                            </a:moveTo>
                            <a:lnTo>
                              <a:pt x="44422" y="0"/>
                            </a:lnTo>
                            <a:lnTo>
                              <a:pt x="36778" y="0"/>
                            </a:lnTo>
                            <a:lnTo>
                              <a:pt x="0" y="88051"/>
                            </a:lnTo>
                            <a:lnTo>
                              <a:pt x="11034" y="88051"/>
                            </a:lnTo>
                            <a:lnTo>
                              <a:pt x="40744" y="17091"/>
                            </a:lnTo>
                            <a:lnTo>
                              <a:pt x="70166" y="88051"/>
                            </a:lnTo>
                            <a:lnTo>
                              <a:pt x="81200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44" name="Freeform: Shape 5243">
                        <a:extLst>
                          <a:ext uri="{FF2B5EF4-FFF2-40B4-BE49-F238E27FC236}">
                            <a16:creationId xmlns:a16="http://schemas.microsoft.com/office/drawing/2014/main" id="{B37BD973-8E83-7D8A-99DF-E1996FC6E3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70410" y="174659"/>
                        <a:ext cx="80839" cy="88050"/>
                      </a:xfrm>
                      <a:custGeom>
                        <a:avLst/>
                        <a:gdLst>
                          <a:gd name="connsiteX0" fmla="*/ 80839 w 80839"/>
                          <a:gd name="connsiteY0" fmla="*/ 88051 h 88050"/>
                          <a:gd name="connsiteX1" fmla="*/ 44061 w 80839"/>
                          <a:gd name="connsiteY1" fmla="*/ 0 h 88050"/>
                          <a:gd name="connsiteX2" fmla="*/ 36489 w 80839"/>
                          <a:gd name="connsiteY2" fmla="*/ 0 h 88050"/>
                          <a:gd name="connsiteX3" fmla="*/ 0 w 80839"/>
                          <a:gd name="connsiteY3" fmla="*/ 88051 h 88050"/>
                          <a:gd name="connsiteX4" fmla="*/ 10745 w 80839"/>
                          <a:gd name="connsiteY4" fmla="*/ 88051 h 88050"/>
                          <a:gd name="connsiteX5" fmla="*/ 40383 w 80839"/>
                          <a:gd name="connsiteY5" fmla="*/ 17091 h 88050"/>
                          <a:gd name="connsiteX6" fmla="*/ 69806 w 80839"/>
                          <a:gd name="connsiteY6" fmla="*/ 88051 h 88050"/>
                          <a:gd name="connsiteX7" fmla="*/ 80839 w 80839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839" h="88050">
                            <a:moveTo>
                              <a:pt x="80839" y="88051"/>
                            </a:moveTo>
                            <a:lnTo>
                              <a:pt x="44061" y="0"/>
                            </a:lnTo>
                            <a:lnTo>
                              <a:pt x="36489" y="0"/>
                            </a:lnTo>
                            <a:lnTo>
                              <a:pt x="0" y="88051"/>
                            </a:lnTo>
                            <a:lnTo>
                              <a:pt x="10745" y="88051"/>
                            </a:lnTo>
                            <a:lnTo>
                              <a:pt x="40383" y="17091"/>
                            </a:lnTo>
                            <a:lnTo>
                              <a:pt x="69806" y="88051"/>
                            </a:lnTo>
                            <a:lnTo>
                              <a:pt x="80839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45" name="Freeform: Shape 5244">
                        <a:extLst>
                          <a:ext uri="{FF2B5EF4-FFF2-40B4-BE49-F238E27FC236}">
                            <a16:creationId xmlns:a16="http://schemas.microsoft.com/office/drawing/2014/main" id="{7E254528-1219-FDBD-B6C7-2FB5A82D64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51249" y="174659"/>
                        <a:ext cx="80911" cy="88050"/>
                      </a:xfrm>
                      <a:custGeom>
                        <a:avLst/>
                        <a:gdLst>
                          <a:gd name="connsiteX0" fmla="*/ 80912 w 80911"/>
                          <a:gd name="connsiteY0" fmla="*/ 88051 h 88050"/>
                          <a:gd name="connsiteX1" fmla="*/ 44422 w 80911"/>
                          <a:gd name="connsiteY1" fmla="*/ 0 h 88050"/>
                          <a:gd name="connsiteX2" fmla="*/ 36778 w 80911"/>
                          <a:gd name="connsiteY2" fmla="*/ 0 h 88050"/>
                          <a:gd name="connsiteX3" fmla="*/ 0 w 80911"/>
                          <a:gd name="connsiteY3" fmla="*/ 88051 h 88050"/>
                          <a:gd name="connsiteX4" fmla="*/ 11034 w 80911"/>
                          <a:gd name="connsiteY4" fmla="*/ 88051 h 88050"/>
                          <a:gd name="connsiteX5" fmla="*/ 40456 w 80911"/>
                          <a:gd name="connsiteY5" fmla="*/ 17091 h 88050"/>
                          <a:gd name="connsiteX6" fmla="*/ 70167 w 80911"/>
                          <a:gd name="connsiteY6" fmla="*/ 88051 h 88050"/>
                          <a:gd name="connsiteX7" fmla="*/ 80912 w 80911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050">
                            <a:moveTo>
                              <a:pt x="80912" y="88051"/>
                            </a:moveTo>
                            <a:lnTo>
                              <a:pt x="44422" y="0"/>
                            </a:lnTo>
                            <a:lnTo>
                              <a:pt x="36778" y="0"/>
                            </a:lnTo>
                            <a:lnTo>
                              <a:pt x="0" y="88051"/>
                            </a:lnTo>
                            <a:lnTo>
                              <a:pt x="11034" y="88051"/>
                            </a:lnTo>
                            <a:lnTo>
                              <a:pt x="40456" y="17091"/>
                            </a:lnTo>
                            <a:lnTo>
                              <a:pt x="70167" y="88051"/>
                            </a:lnTo>
                            <a:lnTo>
                              <a:pt x="80912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46" name="Freeform: Shape 5245">
                        <a:extLst>
                          <a:ext uri="{FF2B5EF4-FFF2-40B4-BE49-F238E27FC236}">
                            <a16:creationId xmlns:a16="http://schemas.microsoft.com/office/drawing/2014/main" id="{6562A22B-3968-8432-7A57-54DD88EA9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32161" y="174659"/>
                        <a:ext cx="80911" cy="88050"/>
                      </a:xfrm>
                      <a:custGeom>
                        <a:avLst/>
                        <a:gdLst>
                          <a:gd name="connsiteX0" fmla="*/ 80911 w 80911"/>
                          <a:gd name="connsiteY0" fmla="*/ 88051 h 88050"/>
                          <a:gd name="connsiteX1" fmla="*/ 44422 w 80911"/>
                          <a:gd name="connsiteY1" fmla="*/ 0 h 88050"/>
                          <a:gd name="connsiteX2" fmla="*/ 36706 w 80911"/>
                          <a:gd name="connsiteY2" fmla="*/ 0 h 88050"/>
                          <a:gd name="connsiteX3" fmla="*/ 0 w 80911"/>
                          <a:gd name="connsiteY3" fmla="*/ 88051 h 88050"/>
                          <a:gd name="connsiteX4" fmla="*/ 11033 w 80911"/>
                          <a:gd name="connsiteY4" fmla="*/ 88051 h 88050"/>
                          <a:gd name="connsiteX5" fmla="*/ 40383 w 80911"/>
                          <a:gd name="connsiteY5" fmla="*/ 17091 h 88050"/>
                          <a:gd name="connsiteX6" fmla="*/ 70166 w 80911"/>
                          <a:gd name="connsiteY6" fmla="*/ 88051 h 88050"/>
                          <a:gd name="connsiteX7" fmla="*/ 80911 w 80911"/>
                          <a:gd name="connsiteY7" fmla="*/ 88051 h 88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050">
                            <a:moveTo>
                              <a:pt x="80911" y="88051"/>
                            </a:moveTo>
                            <a:lnTo>
                              <a:pt x="44422" y="0"/>
                            </a:lnTo>
                            <a:lnTo>
                              <a:pt x="36706" y="0"/>
                            </a:lnTo>
                            <a:lnTo>
                              <a:pt x="0" y="88051"/>
                            </a:lnTo>
                            <a:lnTo>
                              <a:pt x="11033" y="88051"/>
                            </a:lnTo>
                            <a:lnTo>
                              <a:pt x="40383" y="17091"/>
                            </a:lnTo>
                            <a:lnTo>
                              <a:pt x="70166" y="88051"/>
                            </a:lnTo>
                            <a:lnTo>
                              <a:pt x="80911" y="88051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  <p:grpSp>
              <p:nvGrpSpPr>
                <p:cNvPr id="5212" name="Graphic 2">
                  <a:extLst>
                    <a:ext uri="{FF2B5EF4-FFF2-40B4-BE49-F238E27FC236}">
                      <a16:creationId xmlns:a16="http://schemas.microsoft.com/office/drawing/2014/main" id="{D4D18E16-D23F-58E6-23F6-4C3C15392784}"/>
                    </a:ext>
                  </a:extLst>
                </p:cNvPr>
                <p:cNvGrpSpPr/>
                <p:nvPr/>
              </p:nvGrpSpPr>
              <p:grpSpPr>
                <a:xfrm>
                  <a:off x="3527097" y="175596"/>
                  <a:ext cx="1272299" cy="352274"/>
                  <a:chOff x="3527097" y="175596"/>
                  <a:chExt cx="1272299" cy="352274"/>
                </a:xfrm>
              </p:grpSpPr>
              <p:sp>
                <p:nvSpPr>
                  <p:cNvPr id="5213" name="Freeform: Shape 5212">
                    <a:extLst>
                      <a:ext uri="{FF2B5EF4-FFF2-40B4-BE49-F238E27FC236}">
                        <a16:creationId xmlns:a16="http://schemas.microsoft.com/office/drawing/2014/main" id="{FCABEB2D-BDC5-6326-6234-2C8514EF7505}"/>
                      </a:ext>
                    </a:extLst>
                  </p:cNvPr>
                  <p:cNvSpPr/>
                  <p:nvPr/>
                </p:nvSpPr>
                <p:spPr>
                  <a:xfrm>
                    <a:off x="3527097" y="263575"/>
                    <a:ext cx="1272299" cy="264296"/>
                  </a:xfrm>
                  <a:custGeom>
                    <a:avLst/>
                    <a:gdLst>
                      <a:gd name="connsiteX0" fmla="*/ 0 w 1272299"/>
                      <a:gd name="connsiteY0" fmla="*/ 0 h 264296"/>
                      <a:gd name="connsiteX1" fmla="*/ 109396 w 1272299"/>
                      <a:gd name="connsiteY1" fmla="*/ 264296 h 264296"/>
                      <a:gd name="connsiteX2" fmla="*/ 1272300 w 1272299"/>
                      <a:gd name="connsiteY2" fmla="*/ 264296 h 264296"/>
                      <a:gd name="connsiteX3" fmla="*/ 1214321 w 1272299"/>
                      <a:gd name="connsiteY3" fmla="*/ 0 h 264296"/>
                      <a:gd name="connsiteX4" fmla="*/ 0 w 1272299"/>
                      <a:gd name="connsiteY4" fmla="*/ 0 h 264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2299" h="264296">
                        <a:moveTo>
                          <a:pt x="0" y="0"/>
                        </a:moveTo>
                        <a:lnTo>
                          <a:pt x="109396" y="264296"/>
                        </a:lnTo>
                        <a:lnTo>
                          <a:pt x="1272300" y="264296"/>
                        </a:lnTo>
                        <a:lnTo>
                          <a:pt x="1214321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584631"/>
                  </a:solidFill>
                  <a:ln w="72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14" name="Freeform: Shape 5213">
                    <a:extLst>
                      <a:ext uri="{FF2B5EF4-FFF2-40B4-BE49-F238E27FC236}">
                        <a16:creationId xmlns:a16="http://schemas.microsoft.com/office/drawing/2014/main" id="{A73DF323-10A7-EC29-EB15-6DA3263FC59C}"/>
                      </a:ext>
                    </a:extLst>
                  </p:cNvPr>
                  <p:cNvSpPr/>
                  <p:nvPr/>
                </p:nvSpPr>
                <p:spPr>
                  <a:xfrm>
                    <a:off x="4741418" y="175596"/>
                    <a:ext cx="57979" cy="352274"/>
                  </a:xfrm>
                  <a:custGeom>
                    <a:avLst/>
                    <a:gdLst>
                      <a:gd name="connsiteX0" fmla="*/ 57979 w 57979"/>
                      <a:gd name="connsiteY0" fmla="*/ 352275 h 352274"/>
                      <a:gd name="connsiteX1" fmla="*/ 57979 w 57979"/>
                      <a:gd name="connsiteY1" fmla="*/ 264152 h 352274"/>
                      <a:gd name="connsiteX2" fmla="*/ 0 w 57979"/>
                      <a:gd name="connsiteY2" fmla="*/ 0 h 352274"/>
                      <a:gd name="connsiteX3" fmla="*/ 0 w 57979"/>
                      <a:gd name="connsiteY3" fmla="*/ 87979 h 352274"/>
                      <a:gd name="connsiteX4" fmla="*/ 57979 w 57979"/>
                      <a:gd name="connsiteY4" fmla="*/ 352275 h 3522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79" h="352274">
                        <a:moveTo>
                          <a:pt x="57979" y="352275"/>
                        </a:moveTo>
                        <a:lnTo>
                          <a:pt x="57979" y="264152"/>
                        </a:lnTo>
                        <a:lnTo>
                          <a:pt x="0" y="0"/>
                        </a:lnTo>
                        <a:lnTo>
                          <a:pt x="0" y="87979"/>
                        </a:lnTo>
                        <a:lnTo>
                          <a:pt x="57979" y="352275"/>
                        </a:lnTo>
                        <a:close/>
                      </a:path>
                    </a:pathLst>
                  </a:custGeom>
                  <a:solidFill>
                    <a:srgbClr val="6F5639"/>
                  </a:solidFill>
                  <a:ln w="72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15" name="Freeform: Shape 5214">
                    <a:extLst>
                      <a:ext uri="{FF2B5EF4-FFF2-40B4-BE49-F238E27FC236}">
                        <a16:creationId xmlns:a16="http://schemas.microsoft.com/office/drawing/2014/main" id="{C200F56A-8960-783D-E10A-1E18A0820B86}"/>
                      </a:ext>
                    </a:extLst>
                  </p:cNvPr>
                  <p:cNvSpPr/>
                  <p:nvPr/>
                </p:nvSpPr>
                <p:spPr>
                  <a:xfrm>
                    <a:off x="3527097" y="175596"/>
                    <a:ext cx="1214392" cy="87978"/>
                  </a:xfrm>
                  <a:custGeom>
                    <a:avLst/>
                    <a:gdLst>
                      <a:gd name="connsiteX0" fmla="*/ 0 w 1214392"/>
                      <a:gd name="connsiteY0" fmla="*/ 0 h 87978"/>
                      <a:gd name="connsiteX1" fmla="*/ 1214392 w 1214392"/>
                      <a:gd name="connsiteY1" fmla="*/ 0 h 87978"/>
                      <a:gd name="connsiteX2" fmla="*/ 1214392 w 1214392"/>
                      <a:gd name="connsiteY2" fmla="*/ 87979 h 87978"/>
                      <a:gd name="connsiteX3" fmla="*/ 0 w 1214392"/>
                      <a:gd name="connsiteY3" fmla="*/ 87979 h 8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14392" h="87978">
                        <a:moveTo>
                          <a:pt x="0" y="0"/>
                        </a:moveTo>
                        <a:lnTo>
                          <a:pt x="1214392" y="0"/>
                        </a:lnTo>
                        <a:lnTo>
                          <a:pt x="1214392" y="87979"/>
                        </a:lnTo>
                        <a:lnTo>
                          <a:pt x="0" y="87979"/>
                        </a:lnTo>
                        <a:close/>
                      </a:path>
                    </a:pathLst>
                  </a:custGeom>
                  <a:solidFill>
                    <a:srgbClr val="6F5639"/>
                  </a:solidFill>
                  <a:ln w="72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5216" name="Graphic 2">
                    <a:extLst>
                      <a:ext uri="{FF2B5EF4-FFF2-40B4-BE49-F238E27FC236}">
                        <a16:creationId xmlns:a16="http://schemas.microsoft.com/office/drawing/2014/main" id="{482F4D0D-A55B-662C-B0E0-0E45457022CF}"/>
                      </a:ext>
                    </a:extLst>
                  </p:cNvPr>
                  <p:cNvGrpSpPr/>
                  <p:nvPr/>
                </p:nvGrpSpPr>
                <p:grpSpPr>
                  <a:xfrm>
                    <a:off x="3527097" y="175596"/>
                    <a:ext cx="1214320" cy="88122"/>
                    <a:chOff x="3527097" y="175596"/>
                    <a:chExt cx="1214320" cy="88122"/>
                  </a:xfrm>
                  <a:solidFill>
                    <a:srgbClr val="C29E75"/>
                  </a:solidFill>
                </p:grpSpPr>
                <p:grpSp>
                  <p:nvGrpSpPr>
                    <p:cNvPr id="5217" name="Graphic 2">
                      <a:extLst>
                        <a:ext uri="{FF2B5EF4-FFF2-40B4-BE49-F238E27FC236}">
                          <a16:creationId xmlns:a16="http://schemas.microsoft.com/office/drawing/2014/main" id="{03708B1E-DDD6-B9B6-1975-56201238D4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27097" y="175596"/>
                      <a:ext cx="647579" cy="88122"/>
                      <a:chOff x="3527097" y="175596"/>
                      <a:chExt cx="647579" cy="88122"/>
                    </a:xfrm>
                    <a:solidFill>
                      <a:srgbClr val="C29E75"/>
                    </a:solidFill>
                  </p:grpSpPr>
                  <p:sp>
                    <p:nvSpPr>
                      <p:cNvPr id="5226" name="Freeform: Shape 5225">
                        <a:extLst>
                          <a:ext uri="{FF2B5EF4-FFF2-40B4-BE49-F238E27FC236}">
                            <a16:creationId xmlns:a16="http://schemas.microsoft.com/office/drawing/2014/main" id="{72802D24-566E-0E3B-27A6-71DF307C9A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27097" y="175596"/>
                        <a:ext cx="80839" cy="88122"/>
                      </a:xfrm>
                      <a:custGeom>
                        <a:avLst/>
                        <a:gdLst>
                          <a:gd name="connsiteX0" fmla="*/ 80839 w 80839"/>
                          <a:gd name="connsiteY0" fmla="*/ 88123 h 88122"/>
                          <a:gd name="connsiteX1" fmla="*/ 44350 w 80839"/>
                          <a:gd name="connsiteY1" fmla="*/ 0 h 88122"/>
                          <a:gd name="connsiteX2" fmla="*/ 36706 w 80839"/>
                          <a:gd name="connsiteY2" fmla="*/ 0 h 88122"/>
                          <a:gd name="connsiteX3" fmla="*/ 0 w 80839"/>
                          <a:gd name="connsiteY3" fmla="*/ 88123 h 88122"/>
                          <a:gd name="connsiteX4" fmla="*/ 10961 w 80839"/>
                          <a:gd name="connsiteY4" fmla="*/ 88123 h 88122"/>
                          <a:gd name="connsiteX5" fmla="*/ 40384 w 80839"/>
                          <a:gd name="connsiteY5" fmla="*/ 17163 h 88122"/>
                          <a:gd name="connsiteX6" fmla="*/ 70094 w 80839"/>
                          <a:gd name="connsiteY6" fmla="*/ 88123 h 88122"/>
                          <a:gd name="connsiteX7" fmla="*/ 80839 w 80839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839" h="88122">
                            <a:moveTo>
                              <a:pt x="80839" y="88123"/>
                            </a:moveTo>
                            <a:lnTo>
                              <a:pt x="44350" y="0"/>
                            </a:lnTo>
                            <a:lnTo>
                              <a:pt x="36706" y="0"/>
                            </a:lnTo>
                            <a:lnTo>
                              <a:pt x="0" y="88123"/>
                            </a:lnTo>
                            <a:lnTo>
                              <a:pt x="10961" y="88123"/>
                            </a:lnTo>
                            <a:lnTo>
                              <a:pt x="40384" y="17163"/>
                            </a:lnTo>
                            <a:lnTo>
                              <a:pt x="70094" y="88123"/>
                            </a:lnTo>
                            <a:lnTo>
                              <a:pt x="80839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27" name="Freeform: Shape 5226">
                        <a:extLst>
                          <a:ext uri="{FF2B5EF4-FFF2-40B4-BE49-F238E27FC236}">
                            <a16:creationId xmlns:a16="http://schemas.microsoft.com/office/drawing/2014/main" id="{02F76509-8433-2AEE-633E-F88D584971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07937" y="175596"/>
                        <a:ext cx="80911" cy="88122"/>
                      </a:xfrm>
                      <a:custGeom>
                        <a:avLst/>
                        <a:gdLst>
                          <a:gd name="connsiteX0" fmla="*/ 80911 w 80911"/>
                          <a:gd name="connsiteY0" fmla="*/ 88123 h 88122"/>
                          <a:gd name="connsiteX1" fmla="*/ 44422 w 80911"/>
                          <a:gd name="connsiteY1" fmla="*/ 0 h 88122"/>
                          <a:gd name="connsiteX2" fmla="*/ 36778 w 80911"/>
                          <a:gd name="connsiteY2" fmla="*/ 0 h 88122"/>
                          <a:gd name="connsiteX3" fmla="*/ 0 w 80911"/>
                          <a:gd name="connsiteY3" fmla="*/ 88123 h 88122"/>
                          <a:gd name="connsiteX4" fmla="*/ 11033 w 80911"/>
                          <a:gd name="connsiteY4" fmla="*/ 88123 h 88122"/>
                          <a:gd name="connsiteX5" fmla="*/ 40456 w 80911"/>
                          <a:gd name="connsiteY5" fmla="*/ 17163 h 88122"/>
                          <a:gd name="connsiteX6" fmla="*/ 70094 w 80911"/>
                          <a:gd name="connsiteY6" fmla="*/ 88123 h 88122"/>
                          <a:gd name="connsiteX7" fmla="*/ 80911 w 80911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122">
                            <a:moveTo>
                              <a:pt x="80911" y="88123"/>
                            </a:moveTo>
                            <a:lnTo>
                              <a:pt x="44422" y="0"/>
                            </a:lnTo>
                            <a:lnTo>
                              <a:pt x="36778" y="0"/>
                            </a:lnTo>
                            <a:lnTo>
                              <a:pt x="0" y="88123"/>
                            </a:lnTo>
                            <a:lnTo>
                              <a:pt x="11033" y="88123"/>
                            </a:lnTo>
                            <a:lnTo>
                              <a:pt x="40456" y="17163"/>
                            </a:lnTo>
                            <a:lnTo>
                              <a:pt x="70094" y="88123"/>
                            </a:lnTo>
                            <a:lnTo>
                              <a:pt x="80911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28" name="Freeform: Shape 5227">
                        <a:extLst>
                          <a:ext uri="{FF2B5EF4-FFF2-40B4-BE49-F238E27FC236}">
                            <a16:creationId xmlns:a16="http://schemas.microsoft.com/office/drawing/2014/main" id="{7D677276-682C-6D11-4D7E-559546525C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88848" y="175596"/>
                        <a:ext cx="81127" cy="88122"/>
                      </a:xfrm>
                      <a:custGeom>
                        <a:avLst/>
                        <a:gdLst>
                          <a:gd name="connsiteX0" fmla="*/ 81128 w 81127"/>
                          <a:gd name="connsiteY0" fmla="*/ 88123 h 88122"/>
                          <a:gd name="connsiteX1" fmla="*/ 44350 w 81127"/>
                          <a:gd name="connsiteY1" fmla="*/ 0 h 88122"/>
                          <a:gd name="connsiteX2" fmla="*/ 36706 w 81127"/>
                          <a:gd name="connsiteY2" fmla="*/ 0 h 88122"/>
                          <a:gd name="connsiteX3" fmla="*/ 0 w 81127"/>
                          <a:gd name="connsiteY3" fmla="*/ 88123 h 88122"/>
                          <a:gd name="connsiteX4" fmla="*/ 10961 w 81127"/>
                          <a:gd name="connsiteY4" fmla="*/ 88123 h 88122"/>
                          <a:gd name="connsiteX5" fmla="*/ 40384 w 81127"/>
                          <a:gd name="connsiteY5" fmla="*/ 17163 h 88122"/>
                          <a:gd name="connsiteX6" fmla="*/ 70094 w 81127"/>
                          <a:gd name="connsiteY6" fmla="*/ 88123 h 88122"/>
                          <a:gd name="connsiteX7" fmla="*/ 81128 w 81127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1127" h="88122">
                            <a:moveTo>
                              <a:pt x="81128" y="88123"/>
                            </a:moveTo>
                            <a:lnTo>
                              <a:pt x="44350" y="0"/>
                            </a:lnTo>
                            <a:lnTo>
                              <a:pt x="36706" y="0"/>
                            </a:lnTo>
                            <a:lnTo>
                              <a:pt x="0" y="88123"/>
                            </a:lnTo>
                            <a:lnTo>
                              <a:pt x="10961" y="88123"/>
                            </a:lnTo>
                            <a:lnTo>
                              <a:pt x="40384" y="17163"/>
                            </a:lnTo>
                            <a:lnTo>
                              <a:pt x="70094" y="88123"/>
                            </a:lnTo>
                            <a:lnTo>
                              <a:pt x="81128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29" name="Freeform: Shape 5228">
                        <a:extLst>
                          <a:ext uri="{FF2B5EF4-FFF2-40B4-BE49-F238E27FC236}">
                            <a16:creationId xmlns:a16="http://schemas.microsoft.com/office/drawing/2014/main" id="{CBBFE489-6BD8-6E0C-5214-B2C2FE2D63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69976" y="175596"/>
                        <a:ext cx="80911" cy="88122"/>
                      </a:xfrm>
                      <a:custGeom>
                        <a:avLst/>
                        <a:gdLst>
                          <a:gd name="connsiteX0" fmla="*/ 80911 w 80911"/>
                          <a:gd name="connsiteY0" fmla="*/ 88123 h 88122"/>
                          <a:gd name="connsiteX1" fmla="*/ 44134 w 80911"/>
                          <a:gd name="connsiteY1" fmla="*/ 0 h 88122"/>
                          <a:gd name="connsiteX2" fmla="*/ 36489 w 80911"/>
                          <a:gd name="connsiteY2" fmla="*/ 0 h 88122"/>
                          <a:gd name="connsiteX3" fmla="*/ 0 w 80911"/>
                          <a:gd name="connsiteY3" fmla="*/ 88123 h 88122"/>
                          <a:gd name="connsiteX4" fmla="*/ 10745 w 80911"/>
                          <a:gd name="connsiteY4" fmla="*/ 88123 h 88122"/>
                          <a:gd name="connsiteX5" fmla="*/ 40456 w 80911"/>
                          <a:gd name="connsiteY5" fmla="*/ 17163 h 88122"/>
                          <a:gd name="connsiteX6" fmla="*/ 69878 w 80911"/>
                          <a:gd name="connsiteY6" fmla="*/ 88123 h 88122"/>
                          <a:gd name="connsiteX7" fmla="*/ 80911 w 80911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122">
                            <a:moveTo>
                              <a:pt x="80911" y="88123"/>
                            </a:moveTo>
                            <a:lnTo>
                              <a:pt x="44134" y="0"/>
                            </a:lnTo>
                            <a:lnTo>
                              <a:pt x="36489" y="0"/>
                            </a:lnTo>
                            <a:lnTo>
                              <a:pt x="0" y="88123"/>
                            </a:lnTo>
                            <a:lnTo>
                              <a:pt x="10745" y="88123"/>
                            </a:lnTo>
                            <a:lnTo>
                              <a:pt x="40456" y="17163"/>
                            </a:lnTo>
                            <a:lnTo>
                              <a:pt x="69878" y="88123"/>
                            </a:lnTo>
                            <a:lnTo>
                              <a:pt x="80911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30" name="Freeform: Shape 5229">
                        <a:extLst>
                          <a:ext uri="{FF2B5EF4-FFF2-40B4-BE49-F238E27FC236}">
                            <a16:creationId xmlns:a16="http://schemas.microsoft.com/office/drawing/2014/main" id="{F85226C2-7DDD-3B6B-11C4-0C947C8EEB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50887" y="175596"/>
                        <a:ext cx="80839" cy="88122"/>
                      </a:xfrm>
                      <a:custGeom>
                        <a:avLst/>
                        <a:gdLst>
                          <a:gd name="connsiteX0" fmla="*/ 80839 w 80839"/>
                          <a:gd name="connsiteY0" fmla="*/ 88123 h 88122"/>
                          <a:gd name="connsiteX1" fmla="*/ 44133 w 80839"/>
                          <a:gd name="connsiteY1" fmla="*/ 0 h 88122"/>
                          <a:gd name="connsiteX2" fmla="*/ 36778 w 80839"/>
                          <a:gd name="connsiteY2" fmla="*/ 0 h 88122"/>
                          <a:gd name="connsiteX3" fmla="*/ 0 w 80839"/>
                          <a:gd name="connsiteY3" fmla="*/ 88123 h 88122"/>
                          <a:gd name="connsiteX4" fmla="*/ 11033 w 80839"/>
                          <a:gd name="connsiteY4" fmla="*/ 88123 h 88122"/>
                          <a:gd name="connsiteX5" fmla="*/ 40456 w 80839"/>
                          <a:gd name="connsiteY5" fmla="*/ 17163 h 88122"/>
                          <a:gd name="connsiteX6" fmla="*/ 69806 w 80839"/>
                          <a:gd name="connsiteY6" fmla="*/ 88123 h 88122"/>
                          <a:gd name="connsiteX7" fmla="*/ 80839 w 80839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839" h="88122">
                            <a:moveTo>
                              <a:pt x="80839" y="88123"/>
                            </a:moveTo>
                            <a:lnTo>
                              <a:pt x="44133" y="0"/>
                            </a:lnTo>
                            <a:lnTo>
                              <a:pt x="36778" y="0"/>
                            </a:lnTo>
                            <a:lnTo>
                              <a:pt x="0" y="88123"/>
                            </a:lnTo>
                            <a:lnTo>
                              <a:pt x="11033" y="88123"/>
                            </a:lnTo>
                            <a:lnTo>
                              <a:pt x="40456" y="17163"/>
                            </a:lnTo>
                            <a:lnTo>
                              <a:pt x="69806" y="88123"/>
                            </a:lnTo>
                            <a:lnTo>
                              <a:pt x="80839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31" name="Freeform: Shape 5230">
                        <a:extLst>
                          <a:ext uri="{FF2B5EF4-FFF2-40B4-BE49-F238E27FC236}">
                            <a16:creationId xmlns:a16="http://schemas.microsoft.com/office/drawing/2014/main" id="{127046C6-4994-44C5-0FEF-51288BEC07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31727" y="175596"/>
                        <a:ext cx="80911" cy="88122"/>
                      </a:xfrm>
                      <a:custGeom>
                        <a:avLst/>
                        <a:gdLst>
                          <a:gd name="connsiteX0" fmla="*/ 80911 w 80911"/>
                          <a:gd name="connsiteY0" fmla="*/ 88123 h 88122"/>
                          <a:gd name="connsiteX1" fmla="*/ 44422 w 80911"/>
                          <a:gd name="connsiteY1" fmla="*/ 0 h 88122"/>
                          <a:gd name="connsiteX2" fmla="*/ 36778 w 80911"/>
                          <a:gd name="connsiteY2" fmla="*/ 0 h 88122"/>
                          <a:gd name="connsiteX3" fmla="*/ 0 w 80911"/>
                          <a:gd name="connsiteY3" fmla="*/ 88123 h 88122"/>
                          <a:gd name="connsiteX4" fmla="*/ 11033 w 80911"/>
                          <a:gd name="connsiteY4" fmla="*/ 88123 h 88122"/>
                          <a:gd name="connsiteX5" fmla="*/ 40456 w 80911"/>
                          <a:gd name="connsiteY5" fmla="*/ 17163 h 88122"/>
                          <a:gd name="connsiteX6" fmla="*/ 70166 w 80911"/>
                          <a:gd name="connsiteY6" fmla="*/ 88123 h 88122"/>
                          <a:gd name="connsiteX7" fmla="*/ 80911 w 80911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122">
                            <a:moveTo>
                              <a:pt x="80911" y="88123"/>
                            </a:moveTo>
                            <a:lnTo>
                              <a:pt x="44422" y="0"/>
                            </a:lnTo>
                            <a:lnTo>
                              <a:pt x="36778" y="0"/>
                            </a:lnTo>
                            <a:lnTo>
                              <a:pt x="0" y="88123"/>
                            </a:lnTo>
                            <a:lnTo>
                              <a:pt x="11033" y="88123"/>
                            </a:lnTo>
                            <a:lnTo>
                              <a:pt x="40456" y="17163"/>
                            </a:lnTo>
                            <a:lnTo>
                              <a:pt x="70166" y="88123"/>
                            </a:lnTo>
                            <a:lnTo>
                              <a:pt x="80911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32" name="Freeform: Shape 5231">
                        <a:extLst>
                          <a:ext uri="{FF2B5EF4-FFF2-40B4-BE49-F238E27FC236}">
                            <a16:creationId xmlns:a16="http://schemas.microsoft.com/office/drawing/2014/main" id="{AEE749AD-9998-8D67-9C79-2C9EF21A9C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2638" y="175596"/>
                        <a:ext cx="81199" cy="88122"/>
                      </a:xfrm>
                      <a:custGeom>
                        <a:avLst/>
                        <a:gdLst>
                          <a:gd name="connsiteX0" fmla="*/ 81200 w 81199"/>
                          <a:gd name="connsiteY0" fmla="*/ 88123 h 88122"/>
                          <a:gd name="connsiteX1" fmla="*/ 44422 w 81199"/>
                          <a:gd name="connsiteY1" fmla="*/ 0 h 88122"/>
                          <a:gd name="connsiteX2" fmla="*/ 36778 w 81199"/>
                          <a:gd name="connsiteY2" fmla="*/ 0 h 88122"/>
                          <a:gd name="connsiteX3" fmla="*/ 0 w 81199"/>
                          <a:gd name="connsiteY3" fmla="*/ 88123 h 88122"/>
                          <a:gd name="connsiteX4" fmla="*/ 11033 w 81199"/>
                          <a:gd name="connsiteY4" fmla="*/ 88123 h 88122"/>
                          <a:gd name="connsiteX5" fmla="*/ 40456 w 81199"/>
                          <a:gd name="connsiteY5" fmla="*/ 17163 h 88122"/>
                          <a:gd name="connsiteX6" fmla="*/ 70166 w 81199"/>
                          <a:gd name="connsiteY6" fmla="*/ 88123 h 88122"/>
                          <a:gd name="connsiteX7" fmla="*/ 81200 w 81199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1199" h="88122">
                            <a:moveTo>
                              <a:pt x="81200" y="88123"/>
                            </a:moveTo>
                            <a:lnTo>
                              <a:pt x="44422" y="0"/>
                            </a:lnTo>
                            <a:lnTo>
                              <a:pt x="36778" y="0"/>
                            </a:lnTo>
                            <a:lnTo>
                              <a:pt x="0" y="88123"/>
                            </a:lnTo>
                            <a:lnTo>
                              <a:pt x="11033" y="88123"/>
                            </a:lnTo>
                            <a:lnTo>
                              <a:pt x="40456" y="17163"/>
                            </a:lnTo>
                            <a:lnTo>
                              <a:pt x="70166" y="88123"/>
                            </a:lnTo>
                            <a:lnTo>
                              <a:pt x="81200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33" name="Freeform: Shape 5232">
                        <a:extLst>
                          <a:ext uri="{FF2B5EF4-FFF2-40B4-BE49-F238E27FC236}">
                            <a16:creationId xmlns:a16="http://schemas.microsoft.com/office/drawing/2014/main" id="{752059EF-9096-78C0-9FD4-36E28AA8A5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3838" y="175596"/>
                        <a:ext cx="80839" cy="88122"/>
                      </a:xfrm>
                      <a:custGeom>
                        <a:avLst/>
                        <a:gdLst>
                          <a:gd name="connsiteX0" fmla="*/ 80839 w 80839"/>
                          <a:gd name="connsiteY0" fmla="*/ 88123 h 88122"/>
                          <a:gd name="connsiteX1" fmla="*/ 44061 w 80839"/>
                          <a:gd name="connsiteY1" fmla="*/ 0 h 88122"/>
                          <a:gd name="connsiteX2" fmla="*/ 36489 w 80839"/>
                          <a:gd name="connsiteY2" fmla="*/ 0 h 88122"/>
                          <a:gd name="connsiteX3" fmla="*/ 0 w 80839"/>
                          <a:gd name="connsiteY3" fmla="*/ 88123 h 88122"/>
                          <a:gd name="connsiteX4" fmla="*/ 10745 w 80839"/>
                          <a:gd name="connsiteY4" fmla="*/ 88123 h 88122"/>
                          <a:gd name="connsiteX5" fmla="*/ 40384 w 80839"/>
                          <a:gd name="connsiteY5" fmla="*/ 17163 h 88122"/>
                          <a:gd name="connsiteX6" fmla="*/ 69806 w 80839"/>
                          <a:gd name="connsiteY6" fmla="*/ 88123 h 88122"/>
                          <a:gd name="connsiteX7" fmla="*/ 80839 w 80839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839" h="88122">
                            <a:moveTo>
                              <a:pt x="80839" y="88123"/>
                            </a:moveTo>
                            <a:lnTo>
                              <a:pt x="44061" y="0"/>
                            </a:lnTo>
                            <a:lnTo>
                              <a:pt x="36489" y="0"/>
                            </a:lnTo>
                            <a:lnTo>
                              <a:pt x="0" y="88123"/>
                            </a:lnTo>
                            <a:lnTo>
                              <a:pt x="10745" y="88123"/>
                            </a:lnTo>
                            <a:lnTo>
                              <a:pt x="40384" y="17163"/>
                            </a:lnTo>
                            <a:lnTo>
                              <a:pt x="69806" y="88123"/>
                            </a:lnTo>
                            <a:lnTo>
                              <a:pt x="80839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  <p:grpSp>
                  <p:nvGrpSpPr>
                    <p:cNvPr id="5218" name="Graphic 2">
                      <a:extLst>
                        <a:ext uri="{FF2B5EF4-FFF2-40B4-BE49-F238E27FC236}">
                          <a16:creationId xmlns:a16="http://schemas.microsoft.com/office/drawing/2014/main" id="{814C7256-1F42-B7F6-50C7-5D06E93966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74677" y="175596"/>
                      <a:ext cx="566740" cy="88122"/>
                      <a:chOff x="4174677" y="175596"/>
                      <a:chExt cx="566740" cy="88122"/>
                    </a:xfrm>
                    <a:solidFill>
                      <a:srgbClr val="C29E75"/>
                    </a:solidFill>
                  </p:grpSpPr>
                  <p:sp>
                    <p:nvSpPr>
                      <p:cNvPr id="5219" name="Freeform: Shape 5218">
                        <a:extLst>
                          <a:ext uri="{FF2B5EF4-FFF2-40B4-BE49-F238E27FC236}">
                            <a16:creationId xmlns:a16="http://schemas.microsoft.com/office/drawing/2014/main" id="{E3805C6C-4FB9-8A9D-10C9-296F23EAAB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4677" y="175596"/>
                        <a:ext cx="80911" cy="88122"/>
                      </a:xfrm>
                      <a:custGeom>
                        <a:avLst/>
                        <a:gdLst>
                          <a:gd name="connsiteX0" fmla="*/ 80911 w 80911"/>
                          <a:gd name="connsiteY0" fmla="*/ 88123 h 88122"/>
                          <a:gd name="connsiteX1" fmla="*/ 44133 w 80911"/>
                          <a:gd name="connsiteY1" fmla="*/ 0 h 88122"/>
                          <a:gd name="connsiteX2" fmla="*/ 36778 w 80911"/>
                          <a:gd name="connsiteY2" fmla="*/ 0 h 88122"/>
                          <a:gd name="connsiteX3" fmla="*/ 0 w 80911"/>
                          <a:gd name="connsiteY3" fmla="*/ 88123 h 88122"/>
                          <a:gd name="connsiteX4" fmla="*/ 11033 w 80911"/>
                          <a:gd name="connsiteY4" fmla="*/ 88123 h 88122"/>
                          <a:gd name="connsiteX5" fmla="*/ 40456 w 80911"/>
                          <a:gd name="connsiteY5" fmla="*/ 17163 h 88122"/>
                          <a:gd name="connsiteX6" fmla="*/ 69878 w 80911"/>
                          <a:gd name="connsiteY6" fmla="*/ 88123 h 88122"/>
                          <a:gd name="connsiteX7" fmla="*/ 80911 w 80911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122">
                            <a:moveTo>
                              <a:pt x="80911" y="88123"/>
                            </a:moveTo>
                            <a:lnTo>
                              <a:pt x="44133" y="0"/>
                            </a:lnTo>
                            <a:lnTo>
                              <a:pt x="36778" y="0"/>
                            </a:lnTo>
                            <a:lnTo>
                              <a:pt x="0" y="88123"/>
                            </a:lnTo>
                            <a:lnTo>
                              <a:pt x="11033" y="88123"/>
                            </a:lnTo>
                            <a:lnTo>
                              <a:pt x="40456" y="17163"/>
                            </a:lnTo>
                            <a:lnTo>
                              <a:pt x="69878" y="88123"/>
                            </a:lnTo>
                            <a:lnTo>
                              <a:pt x="80911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20" name="Freeform: Shape 5219">
                        <a:extLst>
                          <a:ext uri="{FF2B5EF4-FFF2-40B4-BE49-F238E27FC236}">
                            <a16:creationId xmlns:a16="http://schemas.microsoft.com/office/drawing/2014/main" id="{D9EF1A2E-2444-8C12-7C25-6319155DB2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55589" y="175596"/>
                        <a:ext cx="80911" cy="88122"/>
                      </a:xfrm>
                      <a:custGeom>
                        <a:avLst/>
                        <a:gdLst>
                          <a:gd name="connsiteX0" fmla="*/ 80911 w 80911"/>
                          <a:gd name="connsiteY0" fmla="*/ 88123 h 88122"/>
                          <a:gd name="connsiteX1" fmla="*/ 44422 w 80911"/>
                          <a:gd name="connsiteY1" fmla="*/ 0 h 88122"/>
                          <a:gd name="connsiteX2" fmla="*/ 36778 w 80911"/>
                          <a:gd name="connsiteY2" fmla="*/ 0 h 88122"/>
                          <a:gd name="connsiteX3" fmla="*/ 0 w 80911"/>
                          <a:gd name="connsiteY3" fmla="*/ 88123 h 88122"/>
                          <a:gd name="connsiteX4" fmla="*/ 11033 w 80911"/>
                          <a:gd name="connsiteY4" fmla="*/ 88123 h 88122"/>
                          <a:gd name="connsiteX5" fmla="*/ 40456 w 80911"/>
                          <a:gd name="connsiteY5" fmla="*/ 17163 h 88122"/>
                          <a:gd name="connsiteX6" fmla="*/ 70167 w 80911"/>
                          <a:gd name="connsiteY6" fmla="*/ 88123 h 88122"/>
                          <a:gd name="connsiteX7" fmla="*/ 80911 w 80911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122">
                            <a:moveTo>
                              <a:pt x="80911" y="88123"/>
                            </a:moveTo>
                            <a:lnTo>
                              <a:pt x="44422" y="0"/>
                            </a:lnTo>
                            <a:lnTo>
                              <a:pt x="36778" y="0"/>
                            </a:lnTo>
                            <a:lnTo>
                              <a:pt x="0" y="88123"/>
                            </a:lnTo>
                            <a:lnTo>
                              <a:pt x="11033" y="88123"/>
                            </a:lnTo>
                            <a:lnTo>
                              <a:pt x="40456" y="17163"/>
                            </a:lnTo>
                            <a:lnTo>
                              <a:pt x="70167" y="88123"/>
                            </a:lnTo>
                            <a:lnTo>
                              <a:pt x="80911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21" name="Freeform: Shape 5220">
                        <a:extLst>
                          <a:ext uri="{FF2B5EF4-FFF2-40B4-BE49-F238E27FC236}">
                            <a16:creationId xmlns:a16="http://schemas.microsoft.com/office/drawing/2014/main" id="{E395E0D8-7164-1064-E143-2129DBBC4D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36500" y="175596"/>
                        <a:ext cx="81127" cy="88122"/>
                      </a:xfrm>
                      <a:custGeom>
                        <a:avLst/>
                        <a:gdLst>
                          <a:gd name="connsiteX0" fmla="*/ 81128 w 81127"/>
                          <a:gd name="connsiteY0" fmla="*/ 88123 h 88122"/>
                          <a:gd name="connsiteX1" fmla="*/ 44350 w 81127"/>
                          <a:gd name="connsiteY1" fmla="*/ 0 h 88122"/>
                          <a:gd name="connsiteX2" fmla="*/ 36706 w 81127"/>
                          <a:gd name="connsiteY2" fmla="*/ 0 h 88122"/>
                          <a:gd name="connsiteX3" fmla="*/ 0 w 81127"/>
                          <a:gd name="connsiteY3" fmla="*/ 88123 h 88122"/>
                          <a:gd name="connsiteX4" fmla="*/ 11033 w 81127"/>
                          <a:gd name="connsiteY4" fmla="*/ 88123 h 88122"/>
                          <a:gd name="connsiteX5" fmla="*/ 40384 w 81127"/>
                          <a:gd name="connsiteY5" fmla="*/ 17163 h 88122"/>
                          <a:gd name="connsiteX6" fmla="*/ 70094 w 81127"/>
                          <a:gd name="connsiteY6" fmla="*/ 88123 h 88122"/>
                          <a:gd name="connsiteX7" fmla="*/ 81128 w 81127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1127" h="88122">
                            <a:moveTo>
                              <a:pt x="81128" y="88123"/>
                            </a:moveTo>
                            <a:lnTo>
                              <a:pt x="44350" y="0"/>
                            </a:lnTo>
                            <a:lnTo>
                              <a:pt x="36706" y="0"/>
                            </a:lnTo>
                            <a:lnTo>
                              <a:pt x="0" y="88123"/>
                            </a:lnTo>
                            <a:lnTo>
                              <a:pt x="11033" y="88123"/>
                            </a:lnTo>
                            <a:lnTo>
                              <a:pt x="40384" y="17163"/>
                            </a:lnTo>
                            <a:lnTo>
                              <a:pt x="70094" y="88123"/>
                            </a:lnTo>
                            <a:lnTo>
                              <a:pt x="81128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22" name="Freeform: Shape 5221">
                        <a:extLst>
                          <a:ext uri="{FF2B5EF4-FFF2-40B4-BE49-F238E27FC236}">
                            <a16:creationId xmlns:a16="http://schemas.microsoft.com/office/drawing/2014/main" id="{1BDC1893-DF55-E508-15F7-8F8724FEB1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7628" y="175596"/>
                        <a:ext cx="80911" cy="88122"/>
                      </a:xfrm>
                      <a:custGeom>
                        <a:avLst/>
                        <a:gdLst>
                          <a:gd name="connsiteX0" fmla="*/ 80911 w 80911"/>
                          <a:gd name="connsiteY0" fmla="*/ 88123 h 88122"/>
                          <a:gd name="connsiteX1" fmla="*/ 44134 w 80911"/>
                          <a:gd name="connsiteY1" fmla="*/ 0 h 88122"/>
                          <a:gd name="connsiteX2" fmla="*/ 36490 w 80911"/>
                          <a:gd name="connsiteY2" fmla="*/ 0 h 88122"/>
                          <a:gd name="connsiteX3" fmla="*/ 0 w 80911"/>
                          <a:gd name="connsiteY3" fmla="*/ 88123 h 88122"/>
                          <a:gd name="connsiteX4" fmla="*/ 10745 w 80911"/>
                          <a:gd name="connsiteY4" fmla="*/ 88123 h 88122"/>
                          <a:gd name="connsiteX5" fmla="*/ 40456 w 80911"/>
                          <a:gd name="connsiteY5" fmla="*/ 17163 h 88122"/>
                          <a:gd name="connsiteX6" fmla="*/ 69878 w 80911"/>
                          <a:gd name="connsiteY6" fmla="*/ 88123 h 88122"/>
                          <a:gd name="connsiteX7" fmla="*/ 80911 w 80911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122">
                            <a:moveTo>
                              <a:pt x="80911" y="88123"/>
                            </a:moveTo>
                            <a:lnTo>
                              <a:pt x="44134" y="0"/>
                            </a:lnTo>
                            <a:lnTo>
                              <a:pt x="36490" y="0"/>
                            </a:lnTo>
                            <a:lnTo>
                              <a:pt x="0" y="88123"/>
                            </a:lnTo>
                            <a:lnTo>
                              <a:pt x="10745" y="88123"/>
                            </a:lnTo>
                            <a:lnTo>
                              <a:pt x="40456" y="17163"/>
                            </a:lnTo>
                            <a:lnTo>
                              <a:pt x="69878" y="88123"/>
                            </a:lnTo>
                            <a:lnTo>
                              <a:pt x="80911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23" name="Freeform: Shape 5222">
                        <a:extLst>
                          <a:ext uri="{FF2B5EF4-FFF2-40B4-BE49-F238E27FC236}">
                            <a16:creationId xmlns:a16="http://schemas.microsoft.com/office/drawing/2014/main" id="{CB414259-EA56-9BE1-B901-024DA7EA4E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98539" y="175596"/>
                        <a:ext cx="80911" cy="88122"/>
                      </a:xfrm>
                      <a:custGeom>
                        <a:avLst/>
                        <a:gdLst>
                          <a:gd name="connsiteX0" fmla="*/ 80912 w 80911"/>
                          <a:gd name="connsiteY0" fmla="*/ 88123 h 88122"/>
                          <a:gd name="connsiteX1" fmla="*/ 44134 w 80911"/>
                          <a:gd name="connsiteY1" fmla="*/ 0 h 88122"/>
                          <a:gd name="connsiteX2" fmla="*/ 36778 w 80911"/>
                          <a:gd name="connsiteY2" fmla="*/ 0 h 88122"/>
                          <a:gd name="connsiteX3" fmla="*/ 0 w 80911"/>
                          <a:gd name="connsiteY3" fmla="*/ 88123 h 88122"/>
                          <a:gd name="connsiteX4" fmla="*/ 11033 w 80911"/>
                          <a:gd name="connsiteY4" fmla="*/ 88123 h 88122"/>
                          <a:gd name="connsiteX5" fmla="*/ 40456 w 80911"/>
                          <a:gd name="connsiteY5" fmla="*/ 17163 h 88122"/>
                          <a:gd name="connsiteX6" fmla="*/ 69878 w 80911"/>
                          <a:gd name="connsiteY6" fmla="*/ 88123 h 88122"/>
                          <a:gd name="connsiteX7" fmla="*/ 80912 w 80911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911" h="88122">
                            <a:moveTo>
                              <a:pt x="80912" y="88123"/>
                            </a:moveTo>
                            <a:lnTo>
                              <a:pt x="44134" y="0"/>
                            </a:lnTo>
                            <a:lnTo>
                              <a:pt x="36778" y="0"/>
                            </a:lnTo>
                            <a:lnTo>
                              <a:pt x="0" y="88123"/>
                            </a:lnTo>
                            <a:lnTo>
                              <a:pt x="11033" y="88123"/>
                            </a:lnTo>
                            <a:lnTo>
                              <a:pt x="40456" y="17163"/>
                            </a:lnTo>
                            <a:lnTo>
                              <a:pt x="69878" y="88123"/>
                            </a:lnTo>
                            <a:lnTo>
                              <a:pt x="80912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24" name="Freeform: Shape 5223">
                        <a:extLst>
                          <a:ext uri="{FF2B5EF4-FFF2-40B4-BE49-F238E27FC236}">
                            <a16:creationId xmlns:a16="http://schemas.microsoft.com/office/drawing/2014/main" id="{EB180BD4-60F9-344A-27BD-4F403BAED8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79451" y="175596"/>
                        <a:ext cx="80839" cy="88122"/>
                      </a:xfrm>
                      <a:custGeom>
                        <a:avLst/>
                        <a:gdLst>
                          <a:gd name="connsiteX0" fmla="*/ 80839 w 80839"/>
                          <a:gd name="connsiteY0" fmla="*/ 88123 h 88122"/>
                          <a:gd name="connsiteX1" fmla="*/ 44350 w 80839"/>
                          <a:gd name="connsiteY1" fmla="*/ 0 h 88122"/>
                          <a:gd name="connsiteX2" fmla="*/ 36706 w 80839"/>
                          <a:gd name="connsiteY2" fmla="*/ 0 h 88122"/>
                          <a:gd name="connsiteX3" fmla="*/ 0 w 80839"/>
                          <a:gd name="connsiteY3" fmla="*/ 88123 h 88122"/>
                          <a:gd name="connsiteX4" fmla="*/ 10961 w 80839"/>
                          <a:gd name="connsiteY4" fmla="*/ 88123 h 88122"/>
                          <a:gd name="connsiteX5" fmla="*/ 40383 w 80839"/>
                          <a:gd name="connsiteY5" fmla="*/ 17163 h 88122"/>
                          <a:gd name="connsiteX6" fmla="*/ 70094 w 80839"/>
                          <a:gd name="connsiteY6" fmla="*/ 88123 h 88122"/>
                          <a:gd name="connsiteX7" fmla="*/ 80839 w 80839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0839" h="88122">
                            <a:moveTo>
                              <a:pt x="80839" y="88123"/>
                            </a:moveTo>
                            <a:lnTo>
                              <a:pt x="44350" y="0"/>
                            </a:lnTo>
                            <a:lnTo>
                              <a:pt x="36706" y="0"/>
                            </a:lnTo>
                            <a:lnTo>
                              <a:pt x="0" y="88123"/>
                            </a:lnTo>
                            <a:lnTo>
                              <a:pt x="10961" y="88123"/>
                            </a:lnTo>
                            <a:lnTo>
                              <a:pt x="40383" y="17163"/>
                            </a:lnTo>
                            <a:lnTo>
                              <a:pt x="70094" y="88123"/>
                            </a:lnTo>
                            <a:lnTo>
                              <a:pt x="80839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225" name="Freeform: Shape 5224">
                        <a:extLst>
                          <a:ext uri="{FF2B5EF4-FFF2-40B4-BE49-F238E27FC236}">
                            <a16:creationId xmlns:a16="http://schemas.microsoft.com/office/drawing/2014/main" id="{ABC5719D-9603-F215-B593-B78659A64E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0290" y="175596"/>
                        <a:ext cx="81127" cy="88122"/>
                      </a:xfrm>
                      <a:custGeom>
                        <a:avLst/>
                        <a:gdLst>
                          <a:gd name="connsiteX0" fmla="*/ 81128 w 81127"/>
                          <a:gd name="connsiteY0" fmla="*/ 88123 h 88122"/>
                          <a:gd name="connsiteX1" fmla="*/ 44422 w 81127"/>
                          <a:gd name="connsiteY1" fmla="*/ 0 h 88122"/>
                          <a:gd name="connsiteX2" fmla="*/ 36778 w 81127"/>
                          <a:gd name="connsiteY2" fmla="*/ 0 h 88122"/>
                          <a:gd name="connsiteX3" fmla="*/ 0 w 81127"/>
                          <a:gd name="connsiteY3" fmla="*/ 88123 h 88122"/>
                          <a:gd name="connsiteX4" fmla="*/ 11033 w 81127"/>
                          <a:gd name="connsiteY4" fmla="*/ 88123 h 88122"/>
                          <a:gd name="connsiteX5" fmla="*/ 40456 w 81127"/>
                          <a:gd name="connsiteY5" fmla="*/ 17163 h 88122"/>
                          <a:gd name="connsiteX6" fmla="*/ 70094 w 81127"/>
                          <a:gd name="connsiteY6" fmla="*/ 88123 h 88122"/>
                          <a:gd name="connsiteX7" fmla="*/ 81128 w 81127"/>
                          <a:gd name="connsiteY7" fmla="*/ 88123 h 88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81127" h="88122">
                            <a:moveTo>
                              <a:pt x="81128" y="88123"/>
                            </a:moveTo>
                            <a:lnTo>
                              <a:pt x="44422" y="0"/>
                            </a:lnTo>
                            <a:lnTo>
                              <a:pt x="36778" y="0"/>
                            </a:lnTo>
                            <a:lnTo>
                              <a:pt x="0" y="88123"/>
                            </a:lnTo>
                            <a:lnTo>
                              <a:pt x="11033" y="88123"/>
                            </a:lnTo>
                            <a:lnTo>
                              <a:pt x="40456" y="17163"/>
                            </a:lnTo>
                            <a:lnTo>
                              <a:pt x="70094" y="88123"/>
                            </a:lnTo>
                            <a:lnTo>
                              <a:pt x="81128" y="88123"/>
                            </a:lnTo>
                            <a:close/>
                          </a:path>
                        </a:pathLst>
                      </a:custGeom>
                      <a:solidFill>
                        <a:srgbClr val="C29E75"/>
                      </a:solidFill>
                      <a:ln w="720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  <p:grpSp>
            <p:nvGrpSpPr>
              <p:cNvPr id="5202" name="Graphic 2">
                <a:extLst>
                  <a:ext uri="{FF2B5EF4-FFF2-40B4-BE49-F238E27FC236}">
                    <a16:creationId xmlns:a16="http://schemas.microsoft.com/office/drawing/2014/main" id="{620F2251-1A97-C3B1-3F8C-BB22F0A6BFD0}"/>
                  </a:ext>
                </a:extLst>
              </p:cNvPr>
              <p:cNvGrpSpPr/>
              <p:nvPr/>
            </p:nvGrpSpPr>
            <p:grpSpPr>
              <a:xfrm>
                <a:off x="4537769" y="6172632"/>
                <a:ext cx="3164559" cy="92737"/>
                <a:chOff x="4537769" y="6172632"/>
                <a:chExt cx="3164559" cy="92737"/>
              </a:xfrm>
              <a:solidFill>
                <a:srgbClr val="000000"/>
              </a:solidFill>
            </p:grpSpPr>
            <p:grpSp>
              <p:nvGrpSpPr>
                <p:cNvPr id="5203" name="Graphic 2">
                  <a:extLst>
                    <a:ext uri="{FF2B5EF4-FFF2-40B4-BE49-F238E27FC236}">
                      <a16:creationId xmlns:a16="http://schemas.microsoft.com/office/drawing/2014/main" id="{94810B57-9FA5-E0D5-A9FF-6CA3CCBDC8E3}"/>
                    </a:ext>
                  </a:extLst>
                </p:cNvPr>
                <p:cNvGrpSpPr/>
                <p:nvPr/>
              </p:nvGrpSpPr>
              <p:grpSpPr>
                <a:xfrm>
                  <a:off x="6583703" y="6172632"/>
                  <a:ext cx="1118625" cy="92737"/>
                  <a:chOff x="6583703" y="6172632"/>
                  <a:chExt cx="1118625" cy="92737"/>
                </a:xfrm>
                <a:solidFill>
                  <a:srgbClr val="000000"/>
                </a:solidFill>
              </p:grpSpPr>
              <p:sp>
                <p:nvSpPr>
                  <p:cNvPr id="5207" name="Freeform: Shape 5206">
                    <a:extLst>
                      <a:ext uri="{FF2B5EF4-FFF2-40B4-BE49-F238E27FC236}">
                        <a16:creationId xmlns:a16="http://schemas.microsoft.com/office/drawing/2014/main" id="{938E94D8-086A-3ED8-AD62-23729C5F3EB5}"/>
                      </a:ext>
                    </a:extLst>
                  </p:cNvPr>
                  <p:cNvSpPr/>
                  <p:nvPr/>
                </p:nvSpPr>
                <p:spPr>
                  <a:xfrm>
                    <a:off x="6583703" y="6172632"/>
                    <a:ext cx="1118625" cy="92737"/>
                  </a:xfrm>
                  <a:custGeom>
                    <a:avLst/>
                    <a:gdLst>
                      <a:gd name="connsiteX0" fmla="*/ 0 w 1118625"/>
                      <a:gd name="connsiteY0" fmla="*/ 92738 h 92737"/>
                      <a:gd name="connsiteX1" fmla="*/ 0 w 1118625"/>
                      <a:gd name="connsiteY1" fmla="*/ 60215 h 92737"/>
                      <a:gd name="connsiteX2" fmla="*/ 71032 w 1118625"/>
                      <a:gd name="connsiteY2" fmla="*/ 0 h 92737"/>
                      <a:gd name="connsiteX3" fmla="*/ 1047882 w 1118625"/>
                      <a:gd name="connsiteY3" fmla="*/ 0 h 92737"/>
                      <a:gd name="connsiteX4" fmla="*/ 1118626 w 1118625"/>
                      <a:gd name="connsiteY4" fmla="*/ 60215 h 92737"/>
                      <a:gd name="connsiteX5" fmla="*/ 1118626 w 1118625"/>
                      <a:gd name="connsiteY5" fmla="*/ 92738 h 92737"/>
                      <a:gd name="connsiteX6" fmla="*/ 72 w 1118625"/>
                      <a:gd name="connsiteY6" fmla="*/ 92738 h 92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18625" h="92737">
                        <a:moveTo>
                          <a:pt x="0" y="92738"/>
                        </a:moveTo>
                        <a:lnTo>
                          <a:pt x="0" y="60215"/>
                        </a:lnTo>
                        <a:cubicBezTo>
                          <a:pt x="0" y="26826"/>
                          <a:pt x="31658" y="0"/>
                          <a:pt x="71032" y="0"/>
                        </a:cubicBezTo>
                        <a:lnTo>
                          <a:pt x="1047882" y="0"/>
                        </a:lnTo>
                        <a:cubicBezTo>
                          <a:pt x="1086896" y="0"/>
                          <a:pt x="1118626" y="26898"/>
                          <a:pt x="1118626" y="60215"/>
                        </a:cubicBezTo>
                        <a:lnTo>
                          <a:pt x="1118626" y="92738"/>
                        </a:lnTo>
                        <a:lnTo>
                          <a:pt x="72" y="92738"/>
                        </a:lnTo>
                        <a:close/>
                      </a:path>
                    </a:pathLst>
                  </a:custGeom>
                  <a:solidFill>
                    <a:srgbClr val="584631"/>
                  </a:solidFill>
                  <a:ln w="72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08" name="Freeform: Shape 5207">
                    <a:extLst>
                      <a:ext uri="{FF2B5EF4-FFF2-40B4-BE49-F238E27FC236}">
                        <a16:creationId xmlns:a16="http://schemas.microsoft.com/office/drawing/2014/main" id="{E8711752-45B1-3611-48E6-4BA6AB52E7D4}"/>
                      </a:ext>
                    </a:extLst>
                  </p:cNvPr>
                  <p:cNvSpPr/>
                  <p:nvPr/>
                </p:nvSpPr>
                <p:spPr>
                  <a:xfrm>
                    <a:off x="6619327" y="6209915"/>
                    <a:ext cx="1047593" cy="55455"/>
                  </a:xfrm>
                  <a:custGeom>
                    <a:avLst/>
                    <a:gdLst>
                      <a:gd name="connsiteX0" fmla="*/ 46657 w 1047593"/>
                      <a:gd name="connsiteY0" fmla="*/ 0 h 55455"/>
                      <a:gd name="connsiteX1" fmla="*/ 1000936 w 1047593"/>
                      <a:gd name="connsiteY1" fmla="*/ 0 h 55455"/>
                      <a:gd name="connsiteX2" fmla="*/ 1047594 w 1047593"/>
                      <a:gd name="connsiteY2" fmla="*/ 55455 h 55455"/>
                      <a:gd name="connsiteX3" fmla="*/ 0 w 1047593"/>
                      <a:gd name="connsiteY3" fmla="*/ 55455 h 55455"/>
                      <a:gd name="connsiteX4" fmla="*/ 46657 w 1047593"/>
                      <a:gd name="connsiteY4" fmla="*/ 0 h 55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7593" h="55455">
                        <a:moveTo>
                          <a:pt x="46657" y="0"/>
                        </a:moveTo>
                        <a:lnTo>
                          <a:pt x="1000936" y="0"/>
                        </a:lnTo>
                        <a:lnTo>
                          <a:pt x="1047594" y="55455"/>
                        </a:lnTo>
                        <a:lnTo>
                          <a:pt x="0" y="55455"/>
                        </a:lnTo>
                        <a:lnTo>
                          <a:pt x="46657" y="0"/>
                        </a:lnTo>
                        <a:close/>
                      </a:path>
                    </a:pathLst>
                  </a:custGeom>
                  <a:solidFill>
                    <a:srgbClr val="584631"/>
                  </a:solidFill>
                  <a:ln w="72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204" name="Graphic 2">
                  <a:extLst>
                    <a:ext uri="{FF2B5EF4-FFF2-40B4-BE49-F238E27FC236}">
                      <a16:creationId xmlns:a16="http://schemas.microsoft.com/office/drawing/2014/main" id="{3064DD40-1C86-643B-9AD6-D86B334F69AE}"/>
                    </a:ext>
                  </a:extLst>
                </p:cNvPr>
                <p:cNvGrpSpPr/>
                <p:nvPr/>
              </p:nvGrpSpPr>
              <p:grpSpPr>
                <a:xfrm>
                  <a:off x="4537769" y="6172632"/>
                  <a:ext cx="1118553" cy="92737"/>
                  <a:chOff x="4537769" y="6172632"/>
                  <a:chExt cx="1118553" cy="92737"/>
                </a:xfrm>
                <a:solidFill>
                  <a:srgbClr val="000000"/>
                </a:solidFill>
              </p:grpSpPr>
              <p:sp>
                <p:nvSpPr>
                  <p:cNvPr id="5205" name="Freeform: Shape 5204">
                    <a:extLst>
                      <a:ext uri="{FF2B5EF4-FFF2-40B4-BE49-F238E27FC236}">
                        <a16:creationId xmlns:a16="http://schemas.microsoft.com/office/drawing/2014/main" id="{8C256819-ECEC-153B-C244-B7325267D671}"/>
                      </a:ext>
                    </a:extLst>
                  </p:cNvPr>
                  <p:cNvSpPr/>
                  <p:nvPr/>
                </p:nvSpPr>
                <p:spPr>
                  <a:xfrm>
                    <a:off x="4537769" y="6172632"/>
                    <a:ext cx="1118553" cy="92737"/>
                  </a:xfrm>
                  <a:custGeom>
                    <a:avLst/>
                    <a:gdLst>
                      <a:gd name="connsiteX0" fmla="*/ 72 w 1118553"/>
                      <a:gd name="connsiteY0" fmla="*/ 92738 h 92737"/>
                      <a:gd name="connsiteX1" fmla="*/ 72 w 1118553"/>
                      <a:gd name="connsiteY1" fmla="*/ 60215 h 92737"/>
                      <a:gd name="connsiteX2" fmla="*/ 70743 w 1118553"/>
                      <a:gd name="connsiteY2" fmla="*/ 0 h 92737"/>
                      <a:gd name="connsiteX3" fmla="*/ 1047882 w 1118553"/>
                      <a:gd name="connsiteY3" fmla="*/ 0 h 92737"/>
                      <a:gd name="connsiteX4" fmla="*/ 1118554 w 1118553"/>
                      <a:gd name="connsiteY4" fmla="*/ 60215 h 92737"/>
                      <a:gd name="connsiteX5" fmla="*/ 1118554 w 1118553"/>
                      <a:gd name="connsiteY5" fmla="*/ 92738 h 92737"/>
                      <a:gd name="connsiteX6" fmla="*/ 0 w 1118553"/>
                      <a:gd name="connsiteY6" fmla="*/ 92738 h 92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18553" h="92737">
                        <a:moveTo>
                          <a:pt x="72" y="92738"/>
                        </a:moveTo>
                        <a:lnTo>
                          <a:pt x="72" y="60215"/>
                        </a:lnTo>
                        <a:cubicBezTo>
                          <a:pt x="72" y="26826"/>
                          <a:pt x="31730" y="0"/>
                          <a:pt x="70743" y="0"/>
                        </a:cubicBezTo>
                        <a:lnTo>
                          <a:pt x="1047882" y="0"/>
                        </a:lnTo>
                        <a:cubicBezTo>
                          <a:pt x="1086896" y="0"/>
                          <a:pt x="1118554" y="26898"/>
                          <a:pt x="1118554" y="60215"/>
                        </a:cubicBezTo>
                        <a:lnTo>
                          <a:pt x="1118554" y="92738"/>
                        </a:lnTo>
                        <a:lnTo>
                          <a:pt x="0" y="92738"/>
                        </a:lnTo>
                        <a:close/>
                      </a:path>
                    </a:pathLst>
                  </a:custGeom>
                  <a:solidFill>
                    <a:srgbClr val="584631"/>
                  </a:solidFill>
                  <a:ln w="72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06" name="Freeform: Shape 5205">
                    <a:extLst>
                      <a:ext uri="{FF2B5EF4-FFF2-40B4-BE49-F238E27FC236}">
                        <a16:creationId xmlns:a16="http://schemas.microsoft.com/office/drawing/2014/main" id="{26FB1823-1ED8-B6C6-C408-BA8AC5C2C0A3}"/>
                      </a:ext>
                    </a:extLst>
                  </p:cNvPr>
                  <p:cNvSpPr/>
                  <p:nvPr/>
                </p:nvSpPr>
                <p:spPr>
                  <a:xfrm>
                    <a:off x="4573177" y="6209915"/>
                    <a:ext cx="1047810" cy="55455"/>
                  </a:xfrm>
                  <a:custGeom>
                    <a:avLst/>
                    <a:gdLst>
                      <a:gd name="connsiteX0" fmla="*/ 46946 w 1047810"/>
                      <a:gd name="connsiteY0" fmla="*/ 0 h 55455"/>
                      <a:gd name="connsiteX1" fmla="*/ 1000864 w 1047810"/>
                      <a:gd name="connsiteY1" fmla="*/ 0 h 55455"/>
                      <a:gd name="connsiteX2" fmla="*/ 1047810 w 1047810"/>
                      <a:gd name="connsiteY2" fmla="*/ 55455 h 55455"/>
                      <a:gd name="connsiteX3" fmla="*/ 0 w 1047810"/>
                      <a:gd name="connsiteY3" fmla="*/ 55455 h 55455"/>
                      <a:gd name="connsiteX4" fmla="*/ 46946 w 1047810"/>
                      <a:gd name="connsiteY4" fmla="*/ 0 h 55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7810" h="55455">
                        <a:moveTo>
                          <a:pt x="46946" y="0"/>
                        </a:moveTo>
                        <a:lnTo>
                          <a:pt x="1000864" y="0"/>
                        </a:lnTo>
                        <a:lnTo>
                          <a:pt x="1047810" y="55455"/>
                        </a:lnTo>
                        <a:lnTo>
                          <a:pt x="0" y="55455"/>
                        </a:lnTo>
                        <a:lnTo>
                          <a:pt x="46946" y="0"/>
                        </a:lnTo>
                        <a:close/>
                      </a:path>
                    </a:pathLst>
                  </a:custGeom>
                  <a:solidFill>
                    <a:srgbClr val="584631"/>
                  </a:solidFill>
                  <a:ln w="72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pic>
        <p:nvPicPr>
          <p:cNvPr id="2" name="Picture 1" descr="A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B344BFCB-A24D-83CD-113C-765A65838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1" y="1280140"/>
            <a:ext cx="4444268" cy="425962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grpSp>
        <p:nvGrpSpPr>
          <p:cNvPr id="5197" name="Group 5196">
            <a:extLst>
              <a:ext uri="{FF2B5EF4-FFF2-40B4-BE49-F238E27FC236}">
                <a16:creationId xmlns:a16="http://schemas.microsoft.com/office/drawing/2014/main" id="{0A0FB87A-F5F3-802E-95BC-9B543C0B916A}"/>
              </a:ext>
            </a:extLst>
          </p:cNvPr>
          <p:cNvGrpSpPr/>
          <p:nvPr/>
        </p:nvGrpSpPr>
        <p:grpSpPr>
          <a:xfrm>
            <a:off x="731901" y="825969"/>
            <a:ext cx="5156538" cy="5221380"/>
            <a:chOff x="15784904" y="-242126"/>
            <a:chExt cx="6549142" cy="6631495"/>
          </a:xfrm>
        </p:grpSpPr>
        <p:sp>
          <p:nvSpPr>
            <p:cNvPr id="5044" name="Freeform: Shape 5043">
              <a:extLst>
                <a:ext uri="{FF2B5EF4-FFF2-40B4-BE49-F238E27FC236}">
                  <a16:creationId xmlns:a16="http://schemas.microsoft.com/office/drawing/2014/main" id="{96406C9F-A63F-94DE-2C4E-5E356364D903}"/>
                </a:ext>
              </a:extLst>
            </p:cNvPr>
            <p:cNvSpPr/>
            <p:nvPr/>
          </p:nvSpPr>
          <p:spPr>
            <a:xfrm>
              <a:off x="15784904" y="-242126"/>
              <a:ext cx="6549072" cy="6631495"/>
            </a:xfrm>
            <a:custGeom>
              <a:avLst/>
              <a:gdLst>
                <a:gd name="connsiteX0" fmla="*/ 616867 w 6549072"/>
                <a:gd name="connsiteY0" fmla="*/ 777 h 6631495"/>
                <a:gd name="connsiteX1" fmla="*/ 0 w 6549072"/>
                <a:gd name="connsiteY1" fmla="*/ 617644 h 6631495"/>
                <a:gd name="connsiteX2" fmla="*/ 0 w 6549072"/>
                <a:gd name="connsiteY2" fmla="*/ 5511968 h 6631495"/>
                <a:gd name="connsiteX3" fmla="*/ 1119104 w 6549072"/>
                <a:gd name="connsiteY3" fmla="*/ 6631496 h 6631495"/>
                <a:gd name="connsiteX4" fmla="*/ 5429898 w 6549072"/>
                <a:gd name="connsiteY4" fmla="*/ 6631496 h 6631495"/>
                <a:gd name="connsiteX5" fmla="*/ 6549073 w 6549072"/>
                <a:gd name="connsiteY5" fmla="*/ 5511968 h 6631495"/>
                <a:gd name="connsiteX6" fmla="*/ 6549073 w 6549072"/>
                <a:gd name="connsiteY6" fmla="*/ 617644 h 6631495"/>
                <a:gd name="connsiteX7" fmla="*/ 5932206 w 6549072"/>
                <a:gd name="connsiteY7" fmla="*/ 0 h 6631495"/>
                <a:gd name="connsiteX8" fmla="*/ 616867 w 6549072"/>
                <a:gd name="connsiteY8" fmla="*/ 777 h 663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49072" h="6631495">
                  <a:moveTo>
                    <a:pt x="616867" y="777"/>
                  </a:moveTo>
                  <a:lnTo>
                    <a:pt x="0" y="617644"/>
                  </a:lnTo>
                  <a:lnTo>
                    <a:pt x="0" y="5511968"/>
                  </a:lnTo>
                  <a:lnTo>
                    <a:pt x="1119104" y="6631496"/>
                  </a:lnTo>
                  <a:lnTo>
                    <a:pt x="5429898" y="6631496"/>
                  </a:lnTo>
                  <a:lnTo>
                    <a:pt x="6549073" y="5511968"/>
                  </a:lnTo>
                  <a:lnTo>
                    <a:pt x="6549073" y="617644"/>
                  </a:lnTo>
                  <a:lnTo>
                    <a:pt x="5932206" y="0"/>
                  </a:lnTo>
                  <a:lnTo>
                    <a:pt x="616867" y="77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046" name="Graphic 5040">
              <a:extLst>
                <a:ext uri="{FF2B5EF4-FFF2-40B4-BE49-F238E27FC236}">
                  <a16:creationId xmlns:a16="http://schemas.microsoft.com/office/drawing/2014/main" id="{4CAA47A0-5A27-2AA0-994D-F72D4D443207}"/>
                </a:ext>
              </a:extLst>
            </p:cNvPr>
            <p:cNvGrpSpPr/>
            <p:nvPr/>
          </p:nvGrpSpPr>
          <p:grpSpPr>
            <a:xfrm>
              <a:off x="15784904" y="1563002"/>
              <a:ext cx="6549142" cy="2107334"/>
              <a:chOff x="15784904" y="1563002"/>
              <a:chExt cx="6549142" cy="2107334"/>
            </a:xfrm>
          </p:grpSpPr>
          <p:sp>
            <p:nvSpPr>
              <p:cNvPr id="5048" name="Freeform: Shape 5047">
                <a:extLst>
                  <a:ext uri="{FF2B5EF4-FFF2-40B4-BE49-F238E27FC236}">
                    <a16:creationId xmlns:a16="http://schemas.microsoft.com/office/drawing/2014/main" id="{2F794C2F-3D4D-6C2A-9A16-2BC6FF373A02}"/>
                  </a:ext>
                </a:extLst>
              </p:cNvPr>
              <p:cNvSpPr/>
              <p:nvPr/>
            </p:nvSpPr>
            <p:spPr>
              <a:xfrm>
                <a:off x="15784904" y="1563002"/>
                <a:ext cx="1130969" cy="2107334"/>
              </a:xfrm>
              <a:custGeom>
                <a:avLst/>
                <a:gdLst>
                  <a:gd name="connsiteX0" fmla="*/ 0 w 1130969"/>
                  <a:gd name="connsiteY0" fmla="*/ 0 h 2107334"/>
                  <a:gd name="connsiteX1" fmla="*/ 1130970 w 1130969"/>
                  <a:gd name="connsiteY1" fmla="*/ 0 h 2107334"/>
                  <a:gd name="connsiteX2" fmla="*/ 1130970 w 1130969"/>
                  <a:gd name="connsiteY2" fmla="*/ 2107334 h 2107334"/>
                  <a:gd name="connsiteX3" fmla="*/ 0 w 1130969"/>
                  <a:gd name="connsiteY3" fmla="*/ 2107334 h 2107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0969" h="2107334">
                    <a:moveTo>
                      <a:pt x="0" y="0"/>
                    </a:moveTo>
                    <a:lnTo>
                      <a:pt x="1130970" y="0"/>
                    </a:lnTo>
                    <a:lnTo>
                      <a:pt x="1130970" y="2107334"/>
                    </a:lnTo>
                    <a:lnTo>
                      <a:pt x="0" y="2107334"/>
                    </a:lnTo>
                    <a:close/>
                  </a:path>
                </a:pathLst>
              </a:custGeom>
              <a:gradFill>
                <a:gsLst>
                  <a:gs pos="0">
                    <a:srgbClr val="FE7402"/>
                  </a:gs>
                  <a:gs pos="48000">
                    <a:srgbClr val="F96203"/>
                  </a:gs>
                  <a:gs pos="100000">
                    <a:srgbClr val="F65305"/>
                  </a:gs>
                </a:gsLst>
                <a:lin ang="3829858" scaled="1"/>
              </a:gradFill>
              <a:ln w="70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49" name="Freeform: Shape 5048">
                <a:extLst>
                  <a:ext uri="{FF2B5EF4-FFF2-40B4-BE49-F238E27FC236}">
                    <a16:creationId xmlns:a16="http://schemas.microsoft.com/office/drawing/2014/main" id="{FA22CD7B-6793-4C31-56C4-4F243198C12D}"/>
                  </a:ext>
                </a:extLst>
              </p:cNvPr>
              <p:cNvSpPr/>
              <p:nvPr/>
            </p:nvSpPr>
            <p:spPr>
              <a:xfrm>
                <a:off x="21241993" y="1563002"/>
                <a:ext cx="1092053" cy="2107334"/>
              </a:xfrm>
              <a:custGeom>
                <a:avLst/>
                <a:gdLst>
                  <a:gd name="connsiteX0" fmla="*/ 0 w 1092053"/>
                  <a:gd name="connsiteY0" fmla="*/ 0 h 2107334"/>
                  <a:gd name="connsiteX1" fmla="*/ 1092054 w 1092053"/>
                  <a:gd name="connsiteY1" fmla="*/ 0 h 2107334"/>
                  <a:gd name="connsiteX2" fmla="*/ 1092054 w 1092053"/>
                  <a:gd name="connsiteY2" fmla="*/ 2107334 h 2107334"/>
                  <a:gd name="connsiteX3" fmla="*/ 0 w 1092053"/>
                  <a:gd name="connsiteY3" fmla="*/ 2107334 h 2107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2053" h="2107334">
                    <a:moveTo>
                      <a:pt x="0" y="0"/>
                    </a:moveTo>
                    <a:lnTo>
                      <a:pt x="1092054" y="0"/>
                    </a:lnTo>
                    <a:lnTo>
                      <a:pt x="1092054" y="2107334"/>
                    </a:lnTo>
                    <a:lnTo>
                      <a:pt x="0" y="2107334"/>
                    </a:lnTo>
                    <a:close/>
                  </a:path>
                </a:pathLst>
              </a:custGeom>
              <a:gradFill>
                <a:gsLst>
                  <a:gs pos="0">
                    <a:srgbClr val="FE7402"/>
                  </a:gs>
                  <a:gs pos="50000">
                    <a:srgbClr val="FA6303"/>
                  </a:gs>
                  <a:gs pos="100000">
                    <a:srgbClr val="F65305"/>
                  </a:gs>
                </a:gsLst>
                <a:lin ang="3991341" scaled="1"/>
              </a:gradFill>
              <a:ln w="70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051" name="Graphic 5040">
              <a:extLst>
                <a:ext uri="{FF2B5EF4-FFF2-40B4-BE49-F238E27FC236}">
                  <a16:creationId xmlns:a16="http://schemas.microsoft.com/office/drawing/2014/main" id="{73598928-5F42-C0CD-0298-91EB49121622}"/>
                </a:ext>
              </a:extLst>
            </p:cNvPr>
            <p:cNvGrpSpPr/>
            <p:nvPr/>
          </p:nvGrpSpPr>
          <p:grpSpPr>
            <a:xfrm>
              <a:off x="17737280" y="1289035"/>
              <a:ext cx="3070985" cy="2688816"/>
              <a:chOff x="17737280" y="1289035"/>
              <a:chExt cx="3070985" cy="2688816"/>
            </a:xfrm>
            <a:solidFill>
              <a:srgbClr val="FD0302"/>
            </a:solidFill>
          </p:grpSpPr>
          <p:grpSp>
            <p:nvGrpSpPr>
              <p:cNvPr id="5052" name="Graphic 5040">
                <a:extLst>
                  <a:ext uri="{FF2B5EF4-FFF2-40B4-BE49-F238E27FC236}">
                    <a16:creationId xmlns:a16="http://schemas.microsoft.com/office/drawing/2014/main" id="{75D31B68-E58C-F1B1-2E29-9D70B900BC17}"/>
                  </a:ext>
                </a:extLst>
              </p:cNvPr>
              <p:cNvGrpSpPr/>
              <p:nvPr/>
            </p:nvGrpSpPr>
            <p:grpSpPr>
              <a:xfrm>
                <a:off x="17737280" y="1289035"/>
                <a:ext cx="2665509" cy="2672501"/>
                <a:chOff x="17737280" y="1289035"/>
                <a:chExt cx="2665509" cy="2672501"/>
              </a:xfrm>
              <a:solidFill>
                <a:srgbClr val="FD0302"/>
              </a:solidFill>
            </p:grpSpPr>
            <p:grpSp>
              <p:nvGrpSpPr>
                <p:cNvPr id="5053" name="Graphic 5040">
                  <a:extLst>
                    <a:ext uri="{FF2B5EF4-FFF2-40B4-BE49-F238E27FC236}">
                      <a16:creationId xmlns:a16="http://schemas.microsoft.com/office/drawing/2014/main" id="{75EEEE58-3383-61E3-E56F-22FC63B7DF2D}"/>
                    </a:ext>
                  </a:extLst>
                </p:cNvPr>
                <p:cNvGrpSpPr/>
                <p:nvPr/>
              </p:nvGrpSpPr>
              <p:grpSpPr>
                <a:xfrm>
                  <a:off x="17737280" y="1289035"/>
                  <a:ext cx="2665509" cy="2672501"/>
                  <a:chOff x="17737280" y="1289035"/>
                  <a:chExt cx="2665509" cy="2672501"/>
                </a:xfrm>
                <a:solidFill>
                  <a:srgbClr val="FD0302"/>
                </a:solidFill>
              </p:grpSpPr>
              <p:sp>
                <p:nvSpPr>
                  <p:cNvPr id="5054" name="Freeform: Shape 5053">
                    <a:extLst>
                      <a:ext uri="{FF2B5EF4-FFF2-40B4-BE49-F238E27FC236}">
                        <a16:creationId xmlns:a16="http://schemas.microsoft.com/office/drawing/2014/main" id="{80B18DB9-347D-A61D-0DFA-D45E2D98D973}"/>
                      </a:ext>
                    </a:extLst>
                  </p:cNvPr>
                  <p:cNvSpPr/>
                  <p:nvPr/>
                </p:nvSpPr>
                <p:spPr>
                  <a:xfrm>
                    <a:off x="17737280" y="1289035"/>
                    <a:ext cx="1470973" cy="2501651"/>
                  </a:xfrm>
                  <a:custGeom>
                    <a:avLst/>
                    <a:gdLst>
                      <a:gd name="connsiteX0" fmla="*/ 1470974 w 1470973"/>
                      <a:gd name="connsiteY0" fmla="*/ 536280 h 2501651"/>
                      <a:gd name="connsiteX1" fmla="*/ 1429021 w 1470973"/>
                      <a:gd name="connsiteY1" fmla="*/ 750001 h 2501651"/>
                      <a:gd name="connsiteX2" fmla="*/ 1314956 w 1470973"/>
                      <a:gd name="connsiteY2" fmla="*/ 941686 h 2501651"/>
                      <a:gd name="connsiteX3" fmla="*/ 1148627 w 1470973"/>
                      <a:gd name="connsiteY3" fmla="*/ 1103425 h 2501651"/>
                      <a:gd name="connsiteX4" fmla="*/ 947972 w 1470973"/>
                      <a:gd name="connsiteY4" fmla="*/ 1227589 h 2501651"/>
                      <a:gd name="connsiteX5" fmla="*/ 731567 w 1470973"/>
                      <a:gd name="connsiteY5" fmla="*/ 1308035 h 2501651"/>
                      <a:gd name="connsiteX6" fmla="*/ 519329 w 1470973"/>
                      <a:gd name="connsiteY6" fmla="*/ 1336498 h 2501651"/>
                      <a:gd name="connsiteX7" fmla="*/ 497858 w 1470973"/>
                      <a:gd name="connsiteY7" fmla="*/ 1336498 h 2501651"/>
                      <a:gd name="connsiteX8" fmla="*/ 476599 w 1470973"/>
                      <a:gd name="connsiteY8" fmla="*/ 1333814 h 2501651"/>
                      <a:gd name="connsiteX9" fmla="*/ 490654 w 1470973"/>
                      <a:gd name="connsiteY9" fmla="*/ 1262409 h 2501651"/>
                      <a:gd name="connsiteX10" fmla="*/ 661080 w 1470973"/>
                      <a:gd name="connsiteY10" fmla="*/ 1219114 h 2501651"/>
                      <a:gd name="connsiteX11" fmla="*/ 826068 w 1470973"/>
                      <a:gd name="connsiteY11" fmla="*/ 1146579 h 2501651"/>
                      <a:gd name="connsiteX12" fmla="*/ 973681 w 1470973"/>
                      <a:gd name="connsiteY12" fmla="*/ 1045580 h 2501651"/>
                      <a:gd name="connsiteX13" fmla="*/ 1092689 w 1470973"/>
                      <a:gd name="connsiteY13" fmla="*/ 917249 h 2501651"/>
                      <a:gd name="connsiteX14" fmla="*/ 1172429 w 1470973"/>
                      <a:gd name="connsiteY14" fmla="*/ 763491 h 2501651"/>
                      <a:gd name="connsiteX15" fmla="*/ 1201669 w 1470973"/>
                      <a:gd name="connsiteY15" fmla="*/ 583954 h 2501651"/>
                      <a:gd name="connsiteX16" fmla="*/ 1171863 w 1470973"/>
                      <a:gd name="connsiteY16" fmla="*/ 414235 h 2501651"/>
                      <a:gd name="connsiteX17" fmla="*/ 1088169 w 1470973"/>
                      <a:gd name="connsiteY17" fmla="*/ 279829 h 2501651"/>
                      <a:gd name="connsiteX18" fmla="*/ 959484 w 1470973"/>
                      <a:gd name="connsiteY18" fmla="*/ 190979 h 2501651"/>
                      <a:gd name="connsiteX19" fmla="*/ 792449 w 1470973"/>
                      <a:gd name="connsiteY19" fmla="*/ 159055 h 2501651"/>
                      <a:gd name="connsiteX20" fmla="*/ 596243 w 1470973"/>
                      <a:gd name="connsiteY20" fmla="*/ 181091 h 2501651"/>
                      <a:gd name="connsiteX21" fmla="*/ 397496 w 1470973"/>
                      <a:gd name="connsiteY21" fmla="*/ 243314 h 2501651"/>
                      <a:gd name="connsiteX22" fmla="*/ 207859 w 1470973"/>
                      <a:gd name="connsiteY22" fmla="*/ 341276 h 2501651"/>
                      <a:gd name="connsiteX23" fmla="*/ 40046 w 1470973"/>
                      <a:gd name="connsiteY23" fmla="*/ 468830 h 2501651"/>
                      <a:gd name="connsiteX24" fmla="*/ 0 w 1470973"/>
                      <a:gd name="connsiteY24" fmla="*/ 424758 h 2501651"/>
                      <a:gd name="connsiteX25" fmla="*/ 201361 w 1470973"/>
                      <a:gd name="connsiteY25" fmla="*/ 259629 h 2501651"/>
                      <a:gd name="connsiteX26" fmla="*/ 438813 w 1470973"/>
                      <a:gd name="connsiteY26" fmla="*/ 124871 h 2501651"/>
                      <a:gd name="connsiteX27" fmla="*/ 690673 w 1470973"/>
                      <a:gd name="connsiteY27" fmla="*/ 33760 h 2501651"/>
                      <a:gd name="connsiteX28" fmla="*/ 936106 w 1470973"/>
                      <a:gd name="connsiteY28" fmla="*/ 0 h 2501651"/>
                      <a:gd name="connsiteX29" fmla="*/ 1146579 w 1470973"/>
                      <a:gd name="connsiteY29" fmla="*/ 39481 h 2501651"/>
                      <a:gd name="connsiteX30" fmla="*/ 1316086 w 1470973"/>
                      <a:gd name="connsiteY30" fmla="*/ 149944 h 2501651"/>
                      <a:gd name="connsiteX31" fmla="*/ 1429374 w 1470973"/>
                      <a:gd name="connsiteY31" fmla="*/ 319663 h 2501651"/>
                      <a:gd name="connsiteX32" fmla="*/ 1470762 w 1470973"/>
                      <a:gd name="connsiteY32" fmla="*/ 536068 h 2501651"/>
                      <a:gd name="connsiteX33" fmla="*/ 418402 w 1470973"/>
                      <a:gd name="connsiteY33" fmla="*/ 2403337 h 2501651"/>
                      <a:gd name="connsiteX34" fmla="*/ 151497 w 1470973"/>
                      <a:gd name="connsiteY34" fmla="*/ 2501652 h 2501651"/>
                      <a:gd name="connsiteX35" fmla="*/ 151497 w 1470973"/>
                      <a:gd name="connsiteY35" fmla="*/ 469113 h 2501651"/>
                      <a:gd name="connsiteX36" fmla="*/ 418402 w 1470973"/>
                      <a:gd name="connsiteY36" fmla="*/ 374541 h 2501651"/>
                      <a:gd name="connsiteX37" fmla="*/ 418402 w 1470973"/>
                      <a:gd name="connsiteY37" fmla="*/ 2403337 h 2501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1470973" h="2501651">
                        <a:moveTo>
                          <a:pt x="1470974" y="536280"/>
                        </a:moveTo>
                        <a:cubicBezTo>
                          <a:pt x="1470974" y="610652"/>
                          <a:pt x="1457131" y="681704"/>
                          <a:pt x="1429021" y="750001"/>
                        </a:cubicBezTo>
                        <a:cubicBezTo>
                          <a:pt x="1400981" y="817946"/>
                          <a:pt x="1362983" y="882076"/>
                          <a:pt x="1314956" y="941686"/>
                        </a:cubicBezTo>
                        <a:cubicBezTo>
                          <a:pt x="1267070" y="1000943"/>
                          <a:pt x="1211698" y="1055186"/>
                          <a:pt x="1148627" y="1103425"/>
                        </a:cubicBezTo>
                        <a:cubicBezTo>
                          <a:pt x="1085626" y="1151664"/>
                          <a:pt x="1018600" y="1193052"/>
                          <a:pt x="947972" y="1227589"/>
                        </a:cubicBezTo>
                        <a:cubicBezTo>
                          <a:pt x="877202" y="1262126"/>
                          <a:pt x="805091" y="1289106"/>
                          <a:pt x="731567" y="1308035"/>
                        </a:cubicBezTo>
                        <a:cubicBezTo>
                          <a:pt x="658255" y="1327034"/>
                          <a:pt x="587486" y="1336498"/>
                          <a:pt x="519329" y="1336498"/>
                        </a:cubicBezTo>
                        <a:lnTo>
                          <a:pt x="497858" y="1336498"/>
                        </a:lnTo>
                        <a:cubicBezTo>
                          <a:pt x="490442" y="1336498"/>
                          <a:pt x="483450" y="1335721"/>
                          <a:pt x="476599" y="1333814"/>
                        </a:cubicBezTo>
                        <a:lnTo>
                          <a:pt x="490654" y="1262409"/>
                        </a:lnTo>
                        <a:cubicBezTo>
                          <a:pt x="546804" y="1252945"/>
                          <a:pt x="603589" y="1238466"/>
                          <a:pt x="661080" y="1219114"/>
                        </a:cubicBezTo>
                        <a:cubicBezTo>
                          <a:pt x="718430" y="1199762"/>
                          <a:pt x="773450" y="1175466"/>
                          <a:pt x="826068" y="1146579"/>
                        </a:cubicBezTo>
                        <a:cubicBezTo>
                          <a:pt x="878827" y="1117762"/>
                          <a:pt x="927984" y="1083931"/>
                          <a:pt x="973681" y="1045580"/>
                        </a:cubicBezTo>
                        <a:cubicBezTo>
                          <a:pt x="1019448" y="1007229"/>
                          <a:pt x="1059141" y="964358"/>
                          <a:pt x="1092689" y="917249"/>
                        </a:cubicBezTo>
                        <a:cubicBezTo>
                          <a:pt x="1126449" y="870140"/>
                          <a:pt x="1153076" y="818934"/>
                          <a:pt x="1172429" y="763491"/>
                        </a:cubicBezTo>
                        <a:cubicBezTo>
                          <a:pt x="1191781" y="707695"/>
                          <a:pt x="1201669" y="647731"/>
                          <a:pt x="1201669" y="583954"/>
                        </a:cubicBezTo>
                        <a:cubicBezTo>
                          <a:pt x="1201669" y="520177"/>
                          <a:pt x="1191569" y="466288"/>
                          <a:pt x="1171863" y="414235"/>
                        </a:cubicBezTo>
                        <a:cubicBezTo>
                          <a:pt x="1151946" y="362605"/>
                          <a:pt x="1124048" y="317756"/>
                          <a:pt x="1088169" y="279829"/>
                        </a:cubicBezTo>
                        <a:cubicBezTo>
                          <a:pt x="1052502" y="241831"/>
                          <a:pt x="1009560" y="212238"/>
                          <a:pt x="959484" y="190979"/>
                        </a:cubicBezTo>
                        <a:cubicBezTo>
                          <a:pt x="909409" y="169720"/>
                          <a:pt x="853754" y="159055"/>
                          <a:pt x="792449" y="159055"/>
                        </a:cubicBezTo>
                        <a:cubicBezTo>
                          <a:pt x="731143" y="159055"/>
                          <a:pt x="663199" y="166683"/>
                          <a:pt x="596243" y="181091"/>
                        </a:cubicBezTo>
                        <a:cubicBezTo>
                          <a:pt x="529429" y="195923"/>
                          <a:pt x="463180" y="216758"/>
                          <a:pt x="397496" y="243314"/>
                        </a:cubicBezTo>
                        <a:cubicBezTo>
                          <a:pt x="332023" y="270294"/>
                          <a:pt x="268811" y="302924"/>
                          <a:pt x="207859" y="341276"/>
                        </a:cubicBezTo>
                        <a:cubicBezTo>
                          <a:pt x="146907" y="379627"/>
                          <a:pt x="91110" y="422145"/>
                          <a:pt x="40046" y="468830"/>
                        </a:cubicBezTo>
                        <a:lnTo>
                          <a:pt x="0" y="424758"/>
                        </a:lnTo>
                        <a:cubicBezTo>
                          <a:pt x="58621" y="365925"/>
                          <a:pt x="125859" y="310905"/>
                          <a:pt x="201361" y="259629"/>
                        </a:cubicBezTo>
                        <a:cubicBezTo>
                          <a:pt x="276933" y="208424"/>
                          <a:pt x="356107" y="163222"/>
                          <a:pt x="438813" y="124871"/>
                        </a:cubicBezTo>
                        <a:cubicBezTo>
                          <a:pt x="521731" y="86520"/>
                          <a:pt x="605637" y="56150"/>
                          <a:pt x="690673" y="33760"/>
                        </a:cubicBezTo>
                        <a:cubicBezTo>
                          <a:pt x="775710" y="10947"/>
                          <a:pt x="857497" y="0"/>
                          <a:pt x="936106" y="0"/>
                        </a:cubicBezTo>
                        <a:cubicBezTo>
                          <a:pt x="1014716" y="0"/>
                          <a:pt x="1081318" y="13278"/>
                          <a:pt x="1146579" y="39481"/>
                        </a:cubicBezTo>
                        <a:cubicBezTo>
                          <a:pt x="1211627" y="65684"/>
                          <a:pt x="1268271" y="102482"/>
                          <a:pt x="1316086" y="149944"/>
                        </a:cubicBezTo>
                        <a:cubicBezTo>
                          <a:pt x="1364113" y="197759"/>
                          <a:pt x="1401688" y="254332"/>
                          <a:pt x="1429374" y="319663"/>
                        </a:cubicBezTo>
                        <a:cubicBezTo>
                          <a:pt x="1457060" y="385348"/>
                          <a:pt x="1470762" y="457459"/>
                          <a:pt x="1470762" y="536068"/>
                        </a:cubicBezTo>
                        <a:close/>
                        <a:moveTo>
                          <a:pt x="418402" y="2403337"/>
                        </a:moveTo>
                        <a:lnTo>
                          <a:pt x="151497" y="2501652"/>
                        </a:lnTo>
                        <a:lnTo>
                          <a:pt x="151497" y="469113"/>
                        </a:lnTo>
                        <a:lnTo>
                          <a:pt x="418402" y="374541"/>
                        </a:lnTo>
                        <a:lnTo>
                          <a:pt x="418402" y="2403337"/>
                        </a:lnTo>
                        <a:close/>
                      </a:path>
                    </a:pathLst>
                  </a:custGeom>
                  <a:solidFill>
                    <a:srgbClr val="FD0302"/>
                  </a:solidFill>
                  <a:ln w="706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5055" name="Freeform: Shape 5054">
                    <a:extLst>
                      <a:ext uri="{FF2B5EF4-FFF2-40B4-BE49-F238E27FC236}">
                        <a16:creationId xmlns:a16="http://schemas.microsoft.com/office/drawing/2014/main" id="{F7DD5680-1457-71DA-0274-B76DCD5CF592}"/>
                      </a:ext>
                    </a:extLst>
                  </p:cNvPr>
                  <p:cNvSpPr/>
                  <p:nvPr/>
                </p:nvSpPr>
                <p:spPr>
                  <a:xfrm>
                    <a:off x="18582488" y="2691570"/>
                    <a:ext cx="590310" cy="846196"/>
                  </a:xfrm>
                  <a:custGeom>
                    <a:avLst/>
                    <a:gdLst>
                      <a:gd name="connsiteX0" fmla="*/ 590240 w 590310"/>
                      <a:gd name="connsiteY0" fmla="*/ 18646 h 846196"/>
                      <a:gd name="connsiteX1" fmla="*/ 501249 w 590310"/>
                      <a:gd name="connsiteY1" fmla="*/ 151144 h 846196"/>
                      <a:gd name="connsiteX2" fmla="*/ 419814 w 590310"/>
                      <a:gd name="connsiteY2" fmla="*/ 272625 h 846196"/>
                      <a:gd name="connsiteX3" fmla="*/ 341417 w 590310"/>
                      <a:gd name="connsiteY3" fmla="*/ 388455 h 846196"/>
                      <a:gd name="connsiteX4" fmla="*/ 261890 w 590310"/>
                      <a:gd name="connsiteY4" fmla="*/ 503862 h 846196"/>
                      <a:gd name="connsiteX5" fmla="*/ 177630 w 590310"/>
                      <a:gd name="connsiteY5" fmla="*/ 624989 h 846196"/>
                      <a:gd name="connsiteX6" fmla="*/ 84048 w 590310"/>
                      <a:gd name="connsiteY6" fmla="*/ 756711 h 846196"/>
                      <a:gd name="connsiteX7" fmla="*/ 118232 w 590310"/>
                      <a:gd name="connsiteY7" fmla="*/ 732768 h 846196"/>
                      <a:gd name="connsiteX8" fmla="*/ 151427 w 590310"/>
                      <a:gd name="connsiteY8" fmla="*/ 713416 h 846196"/>
                      <a:gd name="connsiteX9" fmla="*/ 187306 w 590310"/>
                      <a:gd name="connsiteY9" fmla="*/ 700138 h 846196"/>
                      <a:gd name="connsiteX10" fmla="*/ 229471 w 590310"/>
                      <a:gd name="connsiteY10" fmla="*/ 695547 h 846196"/>
                      <a:gd name="connsiteX11" fmla="*/ 283007 w 590310"/>
                      <a:gd name="connsiteY11" fmla="*/ 700138 h 846196"/>
                      <a:gd name="connsiteX12" fmla="*/ 336543 w 590310"/>
                      <a:gd name="connsiteY12" fmla="*/ 710379 h 846196"/>
                      <a:gd name="connsiteX13" fmla="*/ 389868 w 590310"/>
                      <a:gd name="connsiteY13" fmla="*/ 720267 h 846196"/>
                      <a:gd name="connsiteX14" fmla="*/ 443969 w 590310"/>
                      <a:gd name="connsiteY14" fmla="*/ 724787 h 846196"/>
                      <a:gd name="connsiteX15" fmla="*/ 480766 w 590310"/>
                      <a:gd name="connsiteY15" fmla="*/ 718713 h 846196"/>
                      <a:gd name="connsiteX16" fmla="*/ 515162 w 590310"/>
                      <a:gd name="connsiteY16" fmla="*/ 702751 h 846196"/>
                      <a:gd name="connsiteX17" fmla="*/ 545533 w 590310"/>
                      <a:gd name="connsiteY17" fmla="*/ 679585 h 846196"/>
                      <a:gd name="connsiteX18" fmla="*/ 570959 w 590310"/>
                      <a:gd name="connsiteY18" fmla="*/ 652252 h 846196"/>
                      <a:gd name="connsiteX19" fmla="*/ 590311 w 590310"/>
                      <a:gd name="connsiteY19" fmla="*/ 666660 h 846196"/>
                      <a:gd name="connsiteX20" fmla="*/ 480625 w 590310"/>
                      <a:gd name="connsiteY20" fmla="*/ 846197 h 846196"/>
                      <a:gd name="connsiteX21" fmla="*/ 332942 w 590310"/>
                      <a:gd name="connsiteY21" fmla="*/ 821548 h 846196"/>
                      <a:gd name="connsiteX22" fmla="*/ 186247 w 590310"/>
                      <a:gd name="connsiteY22" fmla="*/ 798381 h 846196"/>
                      <a:gd name="connsiteX23" fmla="*/ 157925 w 590310"/>
                      <a:gd name="connsiteY23" fmla="*/ 794214 h 846196"/>
                      <a:gd name="connsiteX24" fmla="*/ 129674 w 590310"/>
                      <a:gd name="connsiteY24" fmla="*/ 793084 h 846196"/>
                      <a:gd name="connsiteX25" fmla="*/ 70628 w 590310"/>
                      <a:gd name="connsiteY25" fmla="*/ 801065 h 846196"/>
                      <a:gd name="connsiteX26" fmla="*/ 17092 w 590310"/>
                      <a:gd name="connsiteY26" fmla="*/ 826845 h 846196"/>
                      <a:gd name="connsiteX27" fmla="*/ 0 w 590310"/>
                      <a:gd name="connsiteY27" fmla="*/ 808622 h 846196"/>
                      <a:gd name="connsiteX28" fmla="*/ 230601 w 590310"/>
                      <a:gd name="connsiteY28" fmla="*/ 476034 h 846196"/>
                      <a:gd name="connsiteX29" fmla="*/ 454987 w 590310"/>
                      <a:gd name="connsiteY29" fmla="*/ 144223 h 846196"/>
                      <a:gd name="connsiteX30" fmla="*/ 282442 w 590310"/>
                      <a:gd name="connsiteY30" fmla="*/ 144223 h 846196"/>
                      <a:gd name="connsiteX31" fmla="*/ 215275 w 590310"/>
                      <a:gd name="connsiteY31" fmla="*/ 144929 h 846196"/>
                      <a:gd name="connsiteX32" fmla="*/ 149026 w 590310"/>
                      <a:gd name="connsiteY32" fmla="*/ 149449 h 846196"/>
                      <a:gd name="connsiteX33" fmla="*/ 97396 w 590310"/>
                      <a:gd name="connsiteY33" fmla="*/ 161597 h 846196"/>
                      <a:gd name="connsiteX34" fmla="*/ 75925 w 590310"/>
                      <a:gd name="connsiteY34" fmla="*/ 172615 h 846196"/>
                      <a:gd name="connsiteX35" fmla="*/ 54878 w 590310"/>
                      <a:gd name="connsiteY35" fmla="*/ 187447 h 846196"/>
                      <a:gd name="connsiteX36" fmla="*/ 35879 w 590310"/>
                      <a:gd name="connsiteY36" fmla="*/ 204893 h 846196"/>
                      <a:gd name="connsiteX37" fmla="*/ 20482 w 590310"/>
                      <a:gd name="connsiteY37" fmla="*/ 222761 h 846196"/>
                      <a:gd name="connsiteX38" fmla="*/ 0 w 590310"/>
                      <a:gd name="connsiteY38" fmla="*/ 207929 h 846196"/>
                      <a:gd name="connsiteX39" fmla="*/ 111381 w 590310"/>
                      <a:gd name="connsiteY39" fmla="*/ 28392 h 846196"/>
                      <a:gd name="connsiteX40" fmla="*/ 405265 w 590310"/>
                      <a:gd name="connsiteY40" fmla="*/ 28392 h 846196"/>
                      <a:gd name="connsiteX41" fmla="*/ 448701 w 590310"/>
                      <a:gd name="connsiteY41" fmla="*/ 28816 h 846196"/>
                      <a:gd name="connsiteX42" fmla="*/ 492137 w 590310"/>
                      <a:gd name="connsiteY42" fmla="*/ 27333 h 846196"/>
                      <a:gd name="connsiteX43" fmla="*/ 534302 w 590310"/>
                      <a:gd name="connsiteY43" fmla="*/ 18999 h 846196"/>
                      <a:gd name="connsiteX44" fmla="*/ 573219 w 590310"/>
                      <a:gd name="connsiteY44" fmla="*/ 0 h 846196"/>
                      <a:gd name="connsiteX45" fmla="*/ 590311 w 590310"/>
                      <a:gd name="connsiteY45" fmla="*/ 18575 h 846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590310" h="846196">
                        <a:moveTo>
                          <a:pt x="590240" y="18646"/>
                        </a:moveTo>
                        <a:cubicBezTo>
                          <a:pt x="558952" y="65331"/>
                          <a:pt x="529147" y="109756"/>
                          <a:pt x="501249" y="151144"/>
                        </a:cubicBezTo>
                        <a:cubicBezTo>
                          <a:pt x="473350" y="192956"/>
                          <a:pt x="446229" y="233144"/>
                          <a:pt x="419814" y="272625"/>
                        </a:cubicBezTo>
                        <a:cubicBezTo>
                          <a:pt x="393399" y="311753"/>
                          <a:pt x="367196" y="350457"/>
                          <a:pt x="341417" y="388455"/>
                        </a:cubicBezTo>
                        <a:cubicBezTo>
                          <a:pt x="315426" y="426453"/>
                          <a:pt x="289011" y="465158"/>
                          <a:pt x="261890" y="503862"/>
                        </a:cubicBezTo>
                        <a:cubicBezTo>
                          <a:pt x="234556" y="542990"/>
                          <a:pt x="206446" y="583177"/>
                          <a:pt x="177630" y="624989"/>
                        </a:cubicBezTo>
                        <a:cubicBezTo>
                          <a:pt x="148602" y="666377"/>
                          <a:pt x="117455" y="710379"/>
                          <a:pt x="84048" y="756711"/>
                        </a:cubicBezTo>
                        <a:cubicBezTo>
                          <a:pt x="96054" y="747953"/>
                          <a:pt x="107425" y="739972"/>
                          <a:pt x="118232" y="732768"/>
                        </a:cubicBezTo>
                        <a:cubicBezTo>
                          <a:pt x="129250" y="725211"/>
                          <a:pt x="140268" y="718713"/>
                          <a:pt x="151427" y="713416"/>
                        </a:cubicBezTo>
                        <a:cubicBezTo>
                          <a:pt x="162798" y="707765"/>
                          <a:pt x="174805" y="703528"/>
                          <a:pt x="187306" y="700138"/>
                        </a:cubicBezTo>
                        <a:cubicBezTo>
                          <a:pt x="199807" y="697101"/>
                          <a:pt x="213862" y="695547"/>
                          <a:pt x="229471" y="695547"/>
                        </a:cubicBezTo>
                        <a:cubicBezTo>
                          <a:pt x="247128" y="695547"/>
                          <a:pt x="264997" y="697030"/>
                          <a:pt x="283007" y="700138"/>
                        </a:cubicBezTo>
                        <a:cubicBezTo>
                          <a:pt x="300876" y="703528"/>
                          <a:pt x="318675" y="706565"/>
                          <a:pt x="336543" y="710379"/>
                        </a:cubicBezTo>
                        <a:cubicBezTo>
                          <a:pt x="354201" y="713769"/>
                          <a:pt x="372069" y="716806"/>
                          <a:pt x="389868" y="720267"/>
                        </a:cubicBezTo>
                        <a:cubicBezTo>
                          <a:pt x="407878" y="723304"/>
                          <a:pt x="425959" y="724787"/>
                          <a:pt x="443969" y="724787"/>
                        </a:cubicBezTo>
                        <a:cubicBezTo>
                          <a:pt x="456470" y="724787"/>
                          <a:pt x="468830" y="722880"/>
                          <a:pt x="480766" y="718713"/>
                        </a:cubicBezTo>
                        <a:cubicBezTo>
                          <a:pt x="492773" y="714546"/>
                          <a:pt x="504356" y="709249"/>
                          <a:pt x="515162" y="702751"/>
                        </a:cubicBezTo>
                        <a:cubicBezTo>
                          <a:pt x="526180" y="695900"/>
                          <a:pt x="536210" y="688343"/>
                          <a:pt x="545533" y="679585"/>
                        </a:cubicBezTo>
                        <a:cubicBezTo>
                          <a:pt x="554643" y="670897"/>
                          <a:pt x="563190" y="661716"/>
                          <a:pt x="570959" y="652252"/>
                        </a:cubicBezTo>
                        <a:lnTo>
                          <a:pt x="590311" y="666660"/>
                        </a:lnTo>
                        <a:lnTo>
                          <a:pt x="480625" y="846197"/>
                        </a:lnTo>
                        <a:cubicBezTo>
                          <a:pt x="430691" y="837863"/>
                          <a:pt x="381322" y="829529"/>
                          <a:pt x="332942" y="821548"/>
                        </a:cubicBezTo>
                        <a:cubicBezTo>
                          <a:pt x="284137" y="813566"/>
                          <a:pt x="235404" y="805939"/>
                          <a:pt x="186247" y="798381"/>
                        </a:cubicBezTo>
                        <a:cubicBezTo>
                          <a:pt x="176571" y="796898"/>
                          <a:pt x="167106" y="795345"/>
                          <a:pt x="157925" y="794214"/>
                        </a:cubicBezTo>
                        <a:cubicBezTo>
                          <a:pt x="148602" y="793508"/>
                          <a:pt x="139350" y="793084"/>
                          <a:pt x="129674" y="793084"/>
                        </a:cubicBezTo>
                        <a:cubicBezTo>
                          <a:pt x="108979" y="793084"/>
                          <a:pt x="89274" y="795698"/>
                          <a:pt x="70628" y="801065"/>
                        </a:cubicBezTo>
                        <a:cubicBezTo>
                          <a:pt x="52053" y="806362"/>
                          <a:pt x="34184" y="815120"/>
                          <a:pt x="17092" y="826845"/>
                        </a:cubicBezTo>
                        <a:lnTo>
                          <a:pt x="0" y="808622"/>
                        </a:lnTo>
                        <a:cubicBezTo>
                          <a:pt x="78962" y="696253"/>
                          <a:pt x="155877" y="585367"/>
                          <a:pt x="230601" y="476034"/>
                        </a:cubicBezTo>
                        <a:cubicBezTo>
                          <a:pt x="305184" y="367055"/>
                          <a:pt x="379980" y="256239"/>
                          <a:pt x="454987" y="144223"/>
                        </a:cubicBezTo>
                        <a:lnTo>
                          <a:pt x="282442" y="144223"/>
                        </a:lnTo>
                        <a:cubicBezTo>
                          <a:pt x="260830" y="143799"/>
                          <a:pt x="238441" y="144223"/>
                          <a:pt x="215275" y="144929"/>
                        </a:cubicBezTo>
                        <a:cubicBezTo>
                          <a:pt x="192109" y="145706"/>
                          <a:pt x="170073" y="147189"/>
                          <a:pt x="149026" y="149449"/>
                        </a:cubicBezTo>
                        <a:cubicBezTo>
                          <a:pt x="127978" y="151709"/>
                          <a:pt x="110816" y="155877"/>
                          <a:pt x="97396" y="161597"/>
                        </a:cubicBezTo>
                        <a:cubicBezTo>
                          <a:pt x="90545" y="164211"/>
                          <a:pt x="83341" y="168025"/>
                          <a:pt x="75925" y="172615"/>
                        </a:cubicBezTo>
                        <a:cubicBezTo>
                          <a:pt x="68509" y="176782"/>
                          <a:pt x="61517" y="181726"/>
                          <a:pt x="54878" y="187447"/>
                        </a:cubicBezTo>
                        <a:cubicBezTo>
                          <a:pt x="48239" y="193098"/>
                          <a:pt x="41953" y="198818"/>
                          <a:pt x="35879" y="204893"/>
                        </a:cubicBezTo>
                        <a:cubicBezTo>
                          <a:pt x="29947" y="210966"/>
                          <a:pt x="24861" y="217041"/>
                          <a:pt x="20482" y="222761"/>
                        </a:cubicBezTo>
                        <a:lnTo>
                          <a:pt x="0" y="207929"/>
                        </a:lnTo>
                        <a:lnTo>
                          <a:pt x="111381" y="28392"/>
                        </a:lnTo>
                        <a:lnTo>
                          <a:pt x="405265" y="28392"/>
                        </a:lnTo>
                        <a:cubicBezTo>
                          <a:pt x="419461" y="28392"/>
                          <a:pt x="434081" y="28392"/>
                          <a:pt x="448701" y="28816"/>
                        </a:cubicBezTo>
                        <a:cubicBezTo>
                          <a:pt x="463321" y="29240"/>
                          <a:pt x="477729" y="28816"/>
                          <a:pt x="492137" y="27333"/>
                        </a:cubicBezTo>
                        <a:cubicBezTo>
                          <a:pt x="506546" y="25850"/>
                          <a:pt x="520601" y="23166"/>
                          <a:pt x="534302" y="18999"/>
                        </a:cubicBezTo>
                        <a:cubicBezTo>
                          <a:pt x="548004" y="14832"/>
                          <a:pt x="560859" y="8758"/>
                          <a:pt x="573219" y="0"/>
                        </a:cubicBezTo>
                        <a:lnTo>
                          <a:pt x="590311" y="18575"/>
                        </a:lnTo>
                        <a:close/>
                      </a:path>
                    </a:pathLst>
                  </a:custGeom>
                  <a:solidFill>
                    <a:srgbClr val="FD0302"/>
                  </a:solidFill>
                  <a:ln w="706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056" name="Freeform: Shape 5055">
                    <a:extLst>
                      <a:ext uri="{FF2B5EF4-FFF2-40B4-BE49-F238E27FC236}">
                        <a16:creationId xmlns:a16="http://schemas.microsoft.com/office/drawing/2014/main" id="{4DB6EA0F-6FB6-3F84-E1F6-96246484F1C2}"/>
                      </a:ext>
                    </a:extLst>
                  </p:cNvPr>
                  <p:cNvSpPr/>
                  <p:nvPr/>
                </p:nvSpPr>
                <p:spPr>
                  <a:xfrm>
                    <a:off x="19085078" y="2392954"/>
                    <a:ext cx="590593" cy="846196"/>
                  </a:xfrm>
                  <a:custGeom>
                    <a:avLst/>
                    <a:gdLst>
                      <a:gd name="connsiteX0" fmla="*/ 590522 w 590593"/>
                      <a:gd name="connsiteY0" fmla="*/ 18505 h 846196"/>
                      <a:gd name="connsiteX1" fmla="*/ 501531 w 590593"/>
                      <a:gd name="connsiteY1" fmla="*/ 151003 h 846196"/>
                      <a:gd name="connsiteX2" fmla="*/ 420097 w 590593"/>
                      <a:gd name="connsiteY2" fmla="*/ 272131 h 846196"/>
                      <a:gd name="connsiteX3" fmla="*/ 341699 w 590593"/>
                      <a:gd name="connsiteY3" fmla="*/ 388314 h 846196"/>
                      <a:gd name="connsiteX4" fmla="*/ 261960 w 590593"/>
                      <a:gd name="connsiteY4" fmla="*/ 503721 h 846196"/>
                      <a:gd name="connsiteX5" fmla="*/ 177842 w 590593"/>
                      <a:gd name="connsiteY5" fmla="*/ 624848 h 846196"/>
                      <a:gd name="connsiteX6" fmla="*/ 84401 w 590593"/>
                      <a:gd name="connsiteY6" fmla="*/ 756216 h 846196"/>
                      <a:gd name="connsiteX7" fmla="*/ 118373 w 590593"/>
                      <a:gd name="connsiteY7" fmla="*/ 732697 h 846196"/>
                      <a:gd name="connsiteX8" fmla="*/ 151639 w 590593"/>
                      <a:gd name="connsiteY8" fmla="*/ 713345 h 846196"/>
                      <a:gd name="connsiteX9" fmla="*/ 187518 w 590593"/>
                      <a:gd name="connsiteY9" fmla="*/ 700067 h 846196"/>
                      <a:gd name="connsiteX10" fmla="*/ 229683 w 590593"/>
                      <a:gd name="connsiteY10" fmla="*/ 695547 h 846196"/>
                      <a:gd name="connsiteX11" fmla="*/ 283219 w 590593"/>
                      <a:gd name="connsiteY11" fmla="*/ 700067 h 846196"/>
                      <a:gd name="connsiteX12" fmla="*/ 336544 w 590593"/>
                      <a:gd name="connsiteY12" fmla="*/ 710308 h 846196"/>
                      <a:gd name="connsiteX13" fmla="*/ 390080 w 590593"/>
                      <a:gd name="connsiteY13" fmla="*/ 720196 h 846196"/>
                      <a:gd name="connsiteX14" fmla="*/ 444181 w 590593"/>
                      <a:gd name="connsiteY14" fmla="*/ 724716 h 846196"/>
                      <a:gd name="connsiteX15" fmla="*/ 481049 w 590593"/>
                      <a:gd name="connsiteY15" fmla="*/ 718642 h 846196"/>
                      <a:gd name="connsiteX16" fmla="*/ 515374 w 590593"/>
                      <a:gd name="connsiteY16" fmla="*/ 702680 h 846196"/>
                      <a:gd name="connsiteX17" fmla="*/ 545744 w 590593"/>
                      <a:gd name="connsiteY17" fmla="*/ 679585 h 846196"/>
                      <a:gd name="connsiteX18" fmla="*/ 571170 w 590593"/>
                      <a:gd name="connsiteY18" fmla="*/ 652252 h 846196"/>
                      <a:gd name="connsiteX19" fmla="*/ 590522 w 590593"/>
                      <a:gd name="connsiteY19" fmla="*/ 666660 h 846196"/>
                      <a:gd name="connsiteX20" fmla="*/ 480837 w 590593"/>
                      <a:gd name="connsiteY20" fmla="*/ 846197 h 846196"/>
                      <a:gd name="connsiteX21" fmla="*/ 332942 w 590593"/>
                      <a:gd name="connsiteY21" fmla="*/ 821477 h 846196"/>
                      <a:gd name="connsiteX22" fmla="*/ 186388 w 590593"/>
                      <a:gd name="connsiteY22" fmla="*/ 798311 h 846196"/>
                      <a:gd name="connsiteX23" fmla="*/ 158137 w 590593"/>
                      <a:gd name="connsiteY23" fmla="*/ 794567 h 846196"/>
                      <a:gd name="connsiteX24" fmla="*/ 129815 w 590593"/>
                      <a:gd name="connsiteY24" fmla="*/ 793084 h 846196"/>
                      <a:gd name="connsiteX25" fmla="*/ 70769 w 590593"/>
                      <a:gd name="connsiteY25" fmla="*/ 801065 h 846196"/>
                      <a:gd name="connsiteX26" fmla="*/ 17233 w 590593"/>
                      <a:gd name="connsiteY26" fmla="*/ 826845 h 846196"/>
                      <a:gd name="connsiteX27" fmla="*/ 0 w 590593"/>
                      <a:gd name="connsiteY27" fmla="*/ 808622 h 846196"/>
                      <a:gd name="connsiteX28" fmla="*/ 230601 w 590593"/>
                      <a:gd name="connsiteY28" fmla="*/ 476034 h 846196"/>
                      <a:gd name="connsiteX29" fmla="*/ 455340 w 590593"/>
                      <a:gd name="connsiteY29" fmla="*/ 144223 h 846196"/>
                      <a:gd name="connsiteX30" fmla="*/ 335979 w 590593"/>
                      <a:gd name="connsiteY30" fmla="*/ 144223 h 846196"/>
                      <a:gd name="connsiteX31" fmla="*/ 282654 w 590593"/>
                      <a:gd name="connsiteY31" fmla="*/ 143799 h 846196"/>
                      <a:gd name="connsiteX32" fmla="*/ 215487 w 590593"/>
                      <a:gd name="connsiteY32" fmla="*/ 145000 h 846196"/>
                      <a:gd name="connsiteX33" fmla="*/ 149237 w 590593"/>
                      <a:gd name="connsiteY33" fmla="*/ 149520 h 846196"/>
                      <a:gd name="connsiteX34" fmla="*/ 97820 w 590593"/>
                      <a:gd name="connsiteY34" fmla="*/ 161668 h 846196"/>
                      <a:gd name="connsiteX35" fmla="*/ 75996 w 590593"/>
                      <a:gd name="connsiteY35" fmla="*/ 172686 h 846196"/>
                      <a:gd name="connsiteX36" fmla="*/ 55090 w 590593"/>
                      <a:gd name="connsiteY36" fmla="*/ 187447 h 846196"/>
                      <a:gd name="connsiteX37" fmla="*/ 36091 w 590593"/>
                      <a:gd name="connsiteY37" fmla="*/ 204963 h 846196"/>
                      <a:gd name="connsiteX38" fmla="*/ 20553 w 590593"/>
                      <a:gd name="connsiteY38" fmla="*/ 223185 h 846196"/>
                      <a:gd name="connsiteX39" fmla="*/ 71 w 590593"/>
                      <a:gd name="connsiteY39" fmla="*/ 208000 h 846196"/>
                      <a:gd name="connsiteX40" fmla="*/ 111451 w 590593"/>
                      <a:gd name="connsiteY40" fmla="*/ 28463 h 846196"/>
                      <a:gd name="connsiteX41" fmla="*/ 405476 w 590593"/>
                      <a:gd name="connsiteY41" fmla="*/ 28463 h 846196"/>
                      <a:gd name="connsiteX42" fmla="*/ 448913 w 590593"/>
                      <a:gd name="connsiteY42" fmla="*/ 28816 h 846196"/>
                      <a:gd name="connsiteX43" fmla="*/ 492420 w 590593"/>
                      <a:gd name="connsiteY43" fmla="*/ 27333 h 846196"/>
                      <a:gd name="connsiteX44" fmla="*/ 534585 w 590593"/>
                      <a:gd name="connsiteY44" fmla="*/ 18999 h 846196"/>
                      <a:gd name="connsiteX45" fmla="*/ 573501 w 590593"/>
                      <a:gd name="connsiteY45" fmla="*/ 0 h 846196"/>
                      <a:gd name="connsiteX46" fmla="*/ 590593 w 590593"/>
                      <a:gd name="connsiteY46" fmla="*/ 18646 h 846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590593" h="846196">
                        <a:moveTo>
                          <a:pt x="590522" y="18505"/>
                        </a:moveTo>
                        <a:cubicBezTo>
                          <a:pt x="559164" y="65190"/>
                          <a:pt x="529429" y="109615"/>
                          <a:pt x="501531" y="151003"/>
                        </a:cubicBezTo>
                        <a:cubicBezTo>
                          <a:pt x="473633" y="192744"/>
                          <a:pt x="446512" y="233002"/>
                          <a:pt x="420097" y="272131"/>
                        </a:cubicBezTo>
                        <a:cubicBezTo>
                          <a:pt x="393752" y="311612"/>
                          <a:pt x="367549" y="350316"/>
                          <a:pt x="341699" y="388314"/>
                        </a:cubicBezTo>
                        <a:cubicBezTo>
                          <a:pt x="315708" y="426312"/>
                          <a:pt x="289293" y="465016"/>
                          <a:pt x="261960" y="503721"/>
                        </a:cubicBezTo>
                        <a:cubicBezTo>
                          <a:pt x="234839" y="542849"/>
                          <a:pt x="206729" y="583036"/>
                          <a:pt x="177842" y="624848"/>
                        </a:cubicBezTo>
                        <a:cubicBezTo>
                          <a:pt x="148814" y="666236"/>
                          <a:pt x="117667" y="710308"/>
                          <a:pt x="84401" y="756216"/>
                        </a:cubicBezTo>
                        <a:cubicBezTo>
                          <a:pt x="96196" y="747882"/>
                          <a:pt x="107567" y="739901"/>
                          <a:pt x="118373" y="732697"/>
                        </a:cubicBezTo>
                        <a:cubicBezTo>
                          <a:pt x="129250" y="725140"/>
                          <a:pt x="140409" y="718642"/>
                          <a:pt x="151639" y="713345"/>
                        </a:cubicBezTo>
                        <a:cubicBezTo>
                          <a:pt x="163010" y="707624"/>
                          <a:pt x="174805" y="703457"/>
                          <a:pt x="187518" y="700067"/>
                        </a:cubicBezTo>
                        <a:cubicBezTo>
                          <a:pt x="200019" y="697030"/>
                          <a:pt x="214074" y="695547"/>
                          <a:pt x="229683" y="695547"/>
                        </a:cubicBezTo>
                        <a:cubicBezTo>
                          <a:pt x="247340" y="695547"/>
                          <a:pt x="265209" y="697030"/>
                          <a:pt x="283219" y="700067"/>
                        </a:cubicBezTo>
                        <a:cubicBezTo>
                          <a:pt x="301088" y="703457"/>
                          <a:pt x="318887" y="706494"/>
                          <a:pt x="336544" y="710308"/>
                        </a:cubicBezTo>
                        <a:cubicBezTo>
                          <a:pt x="354412" y="713698"/>
                          <a:pt x="372211" y="717088"/>
                          <a:pt x="390080" y="720196"/>
                        </a:cubicBezTo>
                        <a:cubicBezTo>
                          <a:pt x="408090" y="723233"/>
                          <a:pt x="426100" y="724716"/>
                          <a:pt x="444181" y="724716"/>
                        </a:cubicBezTo>
                        <a:cubicBezTo>
                          <a:pt x="456753" y="724716"/>
                          <a:pt x="469042" y="722809"/>
                          <a:pt x="481049" y="718642"/>
                        </a:cubicBezTo>
                        <a:cubicBezTo>
                          <a:pt x="493197" y="714828"/>
                          <a:pt x="504568" y="709107"/>
                          <a:pt x="515374" y="702680"/>
                        </a:cubicBezTo>
                        <a:cubicBezTo>
                          <a:pt x="526392" y="695900"/>
                          <a:pt x="536421" y="688272"/>
                          <a:pt x="545744" y="679585"/>
                        </a:cubicBezTo>
                        <a:cubicBezTo>
                          <a:pt x="554855" y="670827"/>
                          <a:pt x="563401" y="661716"/>
                          <a:pt x="571170" y="652252"/>
                        </a:cubicBezTo>
                        <a:lnTo>
                          <a:pt x="590522" y="666660"/>
                        </a:lnTo>
                        <a:lnTo>
                          <a:pt x="480837" y="846197"/>
                        </a:lnTo>
                        <a:cubicBezTo>
                          <a:pt x="430903" y="837863"/>
                          <a:pt x="381534" y="829458"/>
                          <a:pt x="332942" y="821477"/>
                        </a:cubicBezTo>
                        <a:cubicBezTo>
                          <a:pt x="284349" y="813496"/>
                          <a:pt x="235545" y="805939"/>
                          <a:pt x="186388" y="798311"/>
                        </a:cubicBezTo>
                        <a:cubicBezTo>
                          <a:pt x="176712" y="796828"/>
                          <a:pt x="167389" y="795274"/>
                          <a:pt x="158137" y="794567"/>
                        </a:cubicBezTo>
                        <a:cubicBezTo>
                          <a:pt x="148814" y="793367"/>
                          <a:pt x="139491" y="793084"/>
                          <a:pt x="129815" y="793084"/>
                        </a:cubicBezTo>
                        <a:cubicBezTo>
                          <a:pt x="109121" y="793084"/>
                          <a:pt x="89415" y="795698"/>
                          <a:pt x="70769" y="801065"/>
                        </a:cubicBezTo>
                        <a:cubicBezTo>
                          <a:pt x="52124" y="806362"/>
                          <a:pt x="34325" y="815120"/>
                          <a:pt x="17233" y="826845"/>
                        </a:cubicBezTo>
                        <a:lnTo>
                          <a:pt x="0" y="808622"/>
                        </a:lnTo>
                        <a:cubicBezTo>
                          <a:pt x="79174" y="696253"/>
                          <a:pt x="156018" y="585437"/>
                          <a:pt x="230601" y="476034"/>
                        </a:cubicBezTo>
                        <a:cubicBezTo>
                          <a:pt x="305396" y="367126"/>
                          <a:pt x="380192" y="256239"/>
                          <a:pt x="455340" y="144223"/>
                        </a:cubicBezTo>
                        <a:lnTo>
                          <a:pt x="335979" y="144223"/>
                        </a:lnTo>
                        <a:cubicBezTo>
                          <a:pt x="321924" y="144223"/>
                          <a:pt x="304125" y="144223"/>
                          <a:pt x="282654" y="143799"/>
                        </a:cubicBezTo>
                        <a:cubicBezTo>
                          <a:pt x="260971" y="143799"/>
                          <a:pt x="238582" y="144223"/>
                          <a:pt x="215487" y="145000"/>
                        </a:cubicBezTo>
                        <a:cubicBezTo>
                          <a:pt x="192321" y="145706"/>
                          <a:pt x="170285" y="147260"/>
                          <a:pt x="149237" y="149520"/>
                        </a:cubicBezTo>
                        <a:cubicBezTo>
                          <a:pt x="128190" y="151780"/>
                          <a:pt x="111098" y="155947"/>
                          <a:pt x="97820" y="161668"/>
                        </a:cubicBezTo>
                        <a:cubicBezTo>
                          <a:pt x="90616" y="164352"/>
                          <a:pt x="83412" y="168095"/>
                          <a:pt x="75996" y="172686"/>
                        </a:cubicBezTo>
                        <a:cubicBezTo>
                          <a:pt x="68792" y="176853"/>
                          <a:pt x="61729" y="182150"/>
                          <a:pt x="55090" y="187447"/>
                        </a:cubicBezTo>
                        <a:cubicBezTo>
                          <a:pt x="48239" y="193168"/>
                          <a:pt x="42024" y="198818"/>
                          <a:pt x="36091" y="204963"/>
                        </a:cubicBezTo>
                        <a:cubicBezTo>
                          <a:pt x="30229" y="211037"/>
                          <a:pt x="25073" y="217111"/>
                          <a:pt x="20553" y="223185"/>
                        </a:cubicBezTo>
                        <a:lnTo>
                          <a:pt x="71" y="208000"/>
                        </a:lnTo>
                        <a:lnTo>
                          <a:pt x="111451" y="28463"/>
                        </a:lnTo>
                        <a:lnTo>
                          <a:pt x="405476" y="28463"/>
                        </a:lnTo>
                        <a:cubicBezTo>
                          <a:pt x="419885" y="28463"/>
                          <a:pt x="434293" y="28816"/>
                          <a:pt x="448913" y="28816"/>
                        </a:cubicBezTo>
                        <a:cubicBezTo>
                          <a:pt x="463533" y="29240"/>
                          <a:pt x="477941" y="28816"/>
                          <a:pt x="492420" y="27333"/>
                        </a:cubicBezTo>
                        <a:cubicBezTo>
                          <a:pt x="506828" y="25850"/>
                          <a:pt x="520883" y="23166"/>
                          <a:pt x="534585" y="18999"/>
                        </a:cubicBezTo>
                        <a:cubicBezTo>
                          <a:pt x="548216" y="15256"/>
                          <a:pt x="561141" y="8758"/>
                          <a:pt x="573501" y="0"/>
                        </a:cubicBezTo>
                        <a:lnTo>
                          <a:pt x="590593" y="18646"/>
                        </a:lnTo>
                        <a:close/>
                      </a:path>
                    </a:pathLst>
                  </a:custGeom>
                  <a:solidFill>
                    <a:srgbClr val="FD0302"/>
                  </a:solidFill>
                  <a:ln w="706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5057" name="Freeform: Shape 5056">
                    <a:extLst>
                      <a:ext uri="{FF2B5EF4-FFF2-40B4-BE49-F238E27FC236}">
                        <a16:creationId xmlns:a16="http://schemas.microsoft.com/office/drawing/2014/main" id="{08DC79BB-CCB5-C148-1726-0D66238C43AE}"/>
                      </a:ext>
                    </a:extLst>
                  </p:cNvPr>
                  <p:cNvSpPr/>
                  <p:nvPr/>
                </p:nvSpPr>
                <p:spPr>
                  <a:xfrm>
                    <a:off x="19675954" y="2118363"/>
                    <a:ext cx="726835" cy="810165"/>
                  </a:xfrm>
                  <a:custGeom>
                    <a:avLst/>
                    <a:gdLst>
                      <a:gd name="connsiteX0" fmla="*/ 726835 w 726835"/>
                      <a:gd name="connsiteY0" fmla="*/ 721315 h 810165"/>
                      <a:gd name="connsiteX1" fmla="*/ 706141 w 726835"/>
                      <a:gd name="connsiteY1" fmla="*/ 752462 h 810165"/>
                      <a:gd name="connsiteX2" fmla="*/ 677819 w 726835"/>
                      <a:gd name="connsiteY2" fmla="*/ 778665 h 810165"/>
                      <a:gd name="connsiteX3" fmla="*/ 644200 w 726835"/>
                      <a:gd name="connsiteY3" fmla="*/ 797240 h 810165"/>
                      <a:gd name="connsiteX4" fmla="*/ 607615 w 726835"/>
                      <a:gd name="connsiteY4" fmla="*/ 804091 h 810165"/>
                      <a:gd name="connsiteX5" fmla="*/ 553514 w 726835"/>
                      <a:gd name="connsiteY5" fmla="*/ 792296 h 810165"/>
                      <a:gd name="connsiteX6" fmla="*/ 514809 w 726835"/>
                      <a:gd name="connsiteY6" fmla="*/ 761220 h 810165"/>
                      <a:gd name="connsiteX7" fmla="*/ 491220 w 726835"/>
                      <a:gd name="connsiteY7" fmla="*/ 716018 h 810165"/>
                      <a:gd name="connsiteX8" fmla="*/ 483450 w 726835"/>
                      <a:gd name="connsiteY8" fmla="*/ 662128 h 810165"/>
                      <a:gd name="connsiteX9" fmla="*/ 483450 w 726835"/>
                      <a:gd name="connsiteY9" fmla="*/ 447630 h 810165"/>
                      <a:gd name="connsiteX10" fmla="*/ 465793 w 726835"/>
                      <a:gd name="connsiteY10" fmla="*/ 523909 h 810165"/>
                      <a:gd name="connsiteX11" fmla="*/ 441285 w 726835"/>
                      <a:gd name="connsiteY11" fmla="*/ 604778 h 810165"/>
                      <a:gd name="connsiteX12" fmla="*/ 407525 w 726835"/>
                      <a:gd name="connsiteY12" fmla="*/ 681834 h 810165"/>
                      <a:gd name="connsiteX13" fmla="*/ 361758 w 726835"/>
                      <a:gd name="connsiteY13" fmla="*/ 747518 h 810165"/>
                      <a:gd name="connsiteX14" fmla="*/ 301653 w 726835"/>
                      <a:gd name="connsiteY14" fmla="*/ 793073 h 810165"/>
                      <a:gd name="connsiteX15" fmla="*/ 224598 w 726835"/>
                      <a:gd name="connsiteY15" fmla="*/ 810165 h 810165"/>
                      <a:gd name="connsiteX16" fmla="*/ 130238 w 726835"/>
                      <a:gd name="connsiteY16" fmla="*/ 790036 h 810165"/>
                      <a:gd name="connsiteX17" fmla="*/ 59610 w 726835"/>
                      <a:gd name="connsiteY17" fmla="*/ 735370 h 810165"/>
                      <a:gd name="connsiteX18" fmla="*/ 15185 w 726835"/>
                      <a:gd name="connsiteY18" fmla="*/ 652240 h 810165"/>
                      <a:gd name="connsiteX19" fmla="*/ 0 w 726835"/>
                      <a:gd name="connsiteY19" fmla="*/ 548205 h 810165"/>
                      <a:gd name="connsiteX20" fmla="*/ 21048 w 726835"/>
                      <a:gd name="connsiteY20" fmla="*/ 414929 h 810165"/>
                      <a:gd name="connsiteX21" fmla="*/ 78963 w 726835"/>
                      <a:gd name="connsiteY21" fmla="*/ 286669 h 810165"/>
                      <a:gd name="connsiteX22" fmla="*/ 166683 w 726835"/>
                      <a:gd name="connsiteY22" fmla="*/ 172392 h 810165"/>
                      <a:gd name="connsiteX23" fmla="*/ 277146 w 726835"/>
                      <a:gd name="connsiteY23" fmla="*/ 80929 h 810165"/>
                      <a:gd name="connsiteX24" fmla="*/ 403358 w 726835"/>
                      <a:gd name="connsiteY24" fmla="*/ 20542 h 810165"/>
                      <a:gd name="connsiteX25" fmla="*/ 537199 w 726835"/>
                      <a:gd name="connsiteY25" fmla="*/ 59 h 810165"/>
                      <a:gd name="connsiteX26" fmla="*/ 543837 w 726835"/>
                      <a:gd name="connsiteY26" fmla="*/ 59 h 810165"/>
                      <a:gd name="connsiteX27" fmla="*/ 543837 w 726835"/>
                      <a:gd name="connsiteY27" fmla="*/ 25062 h 810165"/>
                      <a:gd name="connsiteX28" fmla="*/ 431821 w 726835"/>
                      <a:gd name="connsiteY28" fmla="*/ 50135 h 810165"/>
                      <a:gd name="connsiteX29" fmla="*/ 331247 w 726835"/>
                      <a:gd name="connsiteY29" fmla="*/ 108968 h 810165"/>
                      <a:gd name="connsiteX30" fmla="*/ 245645 w 726835"/>
                      <a:gd name="connsiteY30" fmla="*/ 192874 h 810165"/>
                      <a:gd name="connsiteX31" fmla="*/ 179396 w 726835"/>
                      <a:gd name="connsiteY31" fmla="*/ 294579 h 810165"/>
                      <a:gd name="connsiteX32" fmla="*/ 136666 w 726835"/>
                      <a:gd name="connsiteY32" fmla="*/ 405395 h 810165"/>
                      <a:gd name="connsiteX33" fmla="*/ 121481 w 726835"/>
                      <a:gd name="connsiteY33" fmla="*/ 517764 h 810165"/>
                      <a:gd name="connsiteX34" fmla="*/ 124094 w 726835"/>
                      <a:gd name="connsiteY34" fmla="*/ 564096 h 810165"/>
                      <a:gd name="connsiteX35" fmla="*/ 133558 w 726835"/>
                      <a:gd name="connsiteY35" fmla="*/ 613466 h 810165"/>
                      <a:gd name="connsiteX36" fmla="*/ 150650 w 726835"/>
                      <a:gd name="connsiteY36" fmla="*/ 660574 h 810165"/>
                      <a:gd name="connsiteX37" fmla="*/ 176995 w 726835"/>
                      <a:gd name="connsiteY37" fmla="*/ 700409 h 810165"/>
                      <a:gd name="connsiteX38" fmla="*/ 213862 w 726835"/>
                      <a:gd name="connsiteY38" fmla="*/ 728095 h 810165"/>
                      <a:gd name="connsiteX39" fmla="*/ 262243 w 726835"/>
                      <a:gd name="connsiteY39" fmla="*/ 738336 h 810165"/>
                      <a:gd name="connsiteX40" fmla="*/ 321429 w 726835"/>
                      <a:gd name="connsiteY40" fmla="*/ 718560 h 810165"/>
                      <a:gd name="connsiteX41" fmla="*/ 369668 w 726835"/>
                      <a:gd name="connsiteY41" fmla="*/ 664671 h 810165"/>
                      <a:gd name="connsiteX42" fmla="*/ 408231 w 726835"/>
                      <a:gd name="connsiteY42" fmla="*/ 586132 h 810165"/>
                      <a:gd name="connsiteX43" fmla="*/ 438036 w 726835"/>
                      <a:gd name="connsiteY43" fmla="*/ 491208 h 810165"/>
                      <a:gd name="connsiteX44" fmla="*/ 459296 w 726835"/>
                      <a:gd name="connsiteY44" fmla="*/ 389503 h 810165"/>
                      <a:gd name="connsiteX45" fmla="*/ 473139 w 726835"/>
                      <a:gd name="connsiteY45" fmla="*/ 290059 h 810165"/>
                      <a:gd name="connsiteX46" fmla="*/ 480908 w 726835"/>
                      <a:gd name="connsiteY46" fmla="*/ 201562 h 810165"/>
                      <a:gd name="connsiteX47" fmla="*/ 483380 w 726835"/>
                      <a:gd name="connsiteY47" fmla="*/ 133194 h 810165"/>
                      <a:gd name="connsiteX48" fmla="*/ 598221 w 726835"/>
                      <a:gd name="connsiteY48" fmla="*/ 91029 h 810165"/>
                      <a:gd name="connsiteX49" fmla="*/ 598221 w 726835"/>
                      <a:gd name="connsiteY49" fmla="*/ 680280 h 810165"/>
                      <a:gd name="connsiteX50" fmla="*/ 600340 w 726835"/>
                      <a:gd name="connsiteY50" fmla="*/ 702669 h 810165"/>
                      <a:gd name="connsiteX51" fmla="*/ 608109 w 726835"/>
                      <a:gd name="connsiteY51" fmla="*/ 722798 h 810165"/>
                      <a:gd name="connsiteX52" fmla="*/ 622164 w 726835"/>
                      <a:gd name="connsiteY52" fmla="*/ 737630 h 810165"/>
                      <a:gd name="connsiteX53" fmla="*/ 643565 w 726835"/>
                      <a:gd name="connsiteY53" fmla="*/ 742927 h 810165"/>
                      <a:gd name="connsiteX54" fmla="*/ 680221 w 726835"/>
                      <a:gd name="connsiteY54" fmla="*/ 731132 h 810165"/>
                      <a:gd name="connsiteX55" fmla="*/ 708472 w 726835"/>
                      <a:gd name="connsiteY55" fmla="*/ 705353 h 810165"/>
                      <a:gd name="connsiteX56" fmla="*/ 726694 w 726835"/>
                      <a:gd name="connsiteY56" fmla="*/ 721315 h 8101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</a:cxnLst>
                    <a:rect l="l" t="t" r="r" b="b"/>
                    <a:pathLst>
                      <a:path w="726835" h="810165">
                        <a:moveTo>
                          <a:pt x="726835" y="721315"/>
                        </a:moveTo>
                        <a:cubicBezTo>
                          <a:pt x="721326" y="731980"/>
                          <a:pt x="714334" y="742574"/>
                          <a:pt x="706141" y="752462"/>
                        </a:cubicBezTo>
                        <a:cubicBezTo>
                          <a:pt x="697807" y="762350"/>
                          <a:pt x="688272" y="771108"/>
                          <a:pt x="677819" y="778665"/>
                        </a:cubicBezTo>
                        <a:cubicBezTo>
                          <a:pt x="667225" y="786222"/>
                          <a:pt x="655995" y="792296"/>
                          <a:pt x="644200" y="797240"/>
                        </a:cubicBezTo>
                        <a:cubicBezTo>
                          <a:pt x="632405" y="801831"/>
                          <a:pt x="620116" y="804091"/>
                          <a:pt x="607615" y="804091"/>
                        </a:cubicBezTo>
                        <a:cubicBezTo>
                          <a:pt x="586921" y="804091"/>
                          <a:pt x="568911" y="800348"/>
                          <a:pt x="553514" y="792296"/>
                        </a:cubicBezTo>
                        <a:cubicBezTo>
                          <a:pt x="538329" y="784739"/>
                          <a:pt x="525403" y="774074"/>
                          <a:pt x="514809" y="761220"/>
                        </a:cubicBezTo>
                        <a:cubicBezTo>
                          <a:pt x="504356" y="747941"/>
                          <a:pt x="496375" y="732756"/>
                          <a:pt x="491220" y="716018"/>
                        </a:cubicBezTo>
                        <a:cubicBezTo>
                          <a:pt x="485923" y="698926"/>
                          <a:pt x="483450" y="681057"/>
                          <a:pt x="483450" y="662128"/>
                        </a:cubicBezTo>
                        <a:lnTo>
                          <a:pt x="483450" y="447630"/>
                        </a:lnTo>
                        <a:cubicBezTo>
                          <a:pt x="478295" y="471220"/>
                          <a:pt x="472221" y="496646"/>
                          <a:pt x="465793" y="523909"/>
                        </a:cubicBezTo>
                        <a:cubicBezTo>
                          <a:pt x="458942" y="550889"/>
                          <a:pt x="450961" y="577798"/>
                          <a:pt x="441285" y="604778"/>
                        </a:cubicBezTo>
                        <a:cubicBezTo>
                          <a:pt x="431609" y="631334"/>
                          <a:pt x="420379" y="657184"/>
                          <a:pt x="407525" y="681834"/>
                        </a:cubicBezTo>
                        <a:cubicBezTo>
                          <a:pt x="394600" y="706836"/>
                          <a:pt x="379274" y="728519"/>
                          <a:pt x="361758" y="747518"/>
                        </a:cubicBezTo>
                        <a:cubicBezTo>
                          <a:pt x="344101" y="766870"/>
                          <a:pt x="324184" y="782055"/>
                          <a:pt x="301653" y="793073"/>
                        </a:cubicBezTo>
                        <a:cubicBezTo>
                          <a:pt x="279052" y="804444"/>
                          <a:pt x="253414" y="810165"/>
                          <a:pt x="224598" y="810165"/>
                        </a:cubicBezTo>
                        <a:cubicBezTo>
                          <a:pt x="189496" y="810165"/>
                          <a:pt x="157996" y="803385"/>
                          <a:pt x="130238" y="790036"/>
                        </a:cubicBezTo>
                        <a:cubicBezTo>
                          <a:pt x="102694" y="776758"/>
                          <a:pt x="79033" y="758536"/>
                          <a:pt x="59610" y="735370"/>
                        </a:cubicBezTo>
                        <a:cubicBezTo>
                          <a:pt x="40258" y="711780"/>
                          <a:pt x="25426" y="684517"/>
                          <a:pt x="15185" y="652240"/>
                        </a:cubicBezTo>
                        <a:cubicBezTo>
                          <a:pt x="5156" y="620387"/>
                          <a:pt x="0" y="585779"/>
                          <a:pt x="0" y="548205"/>
                        </a:cubicBezTo>
                        <a:cubicBezTo>
                          <a:pt x="0" y="504133"/>
                          <a:pt x="6993" y="459778"/>
                          <a:pt x="21048" y="414929"/>
                        </a:cubicBezTo>
                        <a:cubicBezTo>
                          <a:pt x="35102" y="370504"/>
                          <a:pt x="54455" y="327633"/>
                          <a:pt x="78963" y="286669"/>
                        </a:cubicBezTo>
                        <a:cubicBezTo>
                          <a:pt x="103683" y="245634"/>
                          <a:pt x="132711" y="207706"/>
                          <a:pt x="166683" y="172392"/>
                        </a:cubicBezTo>
                        <a:cubicBezTo>
                          <a:pt x="200443" y="137502"/>
                          <a:pt x="237311" y="107132"/>
                          <a:pt x="277146" y="80929"/>
                        </a:cubicBezTo>
                        <a:cubicBezTo>
                          <a:pt x="317192" y="55149"/>
                          <a:pt x="359145" y="34950"/>
                          <a:pt x="403358" y="20542"/>
                        </a:cubicBezTo>
                        <a:cubicBezTo>
                          <a:pt x="447571" y="6133"/>
                          <a:pt x="492208" y="-718"/>
                          <a:pt x="537199" y="59"/>
                        </a:cubicBezTo>
                        <a:lnTo>
                          <a:pt x="543837" y="59"/>
                        </a:lnTo>
                        <a:lnTo>
                          <a:pt x="543837" y="25062"/>
                        </a:lnTo>
                        <a:cubicBezTo>
                          <a:pt x="505133" y="26969"/>
                          <a:pt x="467700" y="35303"/>
                          <a:pt x="431821" y="50135"/>
                        </a:cubicBezTo>
                        <a:cubicBezTo>
                          <a:pt x="396154" y="65320"/>
                          <a:pt x="362535" y="84672"/>
                          <a:pt x="331247" y="108968"/>
                        </a:cubicBezTo>
                        <a:cubicBezTo>
                          <a:pt x="299958" y="133264"/>
                          <a:pt x="271425" y="161374"/>
                          <a:pt x="245645" y="192874"/>
                        </a:cubicBezTo>
                        <a:cubicBezTo>
                          <a:pt x="219866" y="224728"/>
                          <a:pt x="197618" y="258559"/>
                          <a:pt x="179396" y="294579"/>
                        </a:cubicBezTo>
                        <a:cubicBezTo>
                          <a:pt x="161174" y="330246"/>
                          <a:pt x="146907" y="367114"/>
                          <a:pt x="136666" y="405395"/>
                        </a:cubicBezTo>
                        <a:cubicBezTo>
                          <a:pt x="126425" y="443393"/>
                          <a:pt x="121481" y="480967"/>
                          <a:pt x="121481" y="517764"/>
                        </a:cubicBezTo>
                        <a:cubicBezTo>
                          <a:pt x="121481" y="532172"/>
                          <a:pt x="122399" y="547711"/>
                          <a:pt x="124094" y="564096"/>
                        </a:cubicBezTo>
                        <a:cubicBezTo>
                          <a:pt x="126001" y="580411"/>
                          <a:pt x="129250" y="597150"/>
                          <a:pt x="133558" y="613466"/>
                        </a:cubicBezTo>
                        <a:cubicBezTo>
                          <a:pt x="137937" y="630204"/>
                          <a:pt x="143658" y="645742"/>
                          <a:pt x="150650" y="660574"/>
                        </a:cubicBezTo>
                        <a:cubicBezTo>
                          <a:pt x="157854" y="675759"/>
                          <a:pt x="166612" y="689038"/>
                          <a:pt x="176995" y="700409"/>
                        </a:cubicBezTo>
                        <a:cubicBezTo>
                          <a:pt x="187659" y="712204"/>
                          <a:pt x="199949" y="721315"/>
                          <a:pt x="213862" y="728095"/>
                        </a:cubicBezTo>
                        <a:cubicBezTo>
                          <a:pt x="227917" y="734946"/>
                          <a:pt x="244021" y="738336"/>
                          <a:pt x="262243" y="738336"/>
                        </a:cubicBezTo>
                        <a:cubicBezTo>
                          <a:pt x="283855" y="738336"/>
                          <a:pt x="303772" y="731909"/>
                          <a:pt x="321429" y="718560"/>
                        </a:cubicBezTo>
                        <a:cubicBezTo>
                          <a:pt x="339298" y="705282"/>
                          <a:pt x="355190" y="687413"/>
                          <a:pt x="369668" y="664671"/>
                        </a:cubicBezTo>
                        <a:cubicBezTo>
                          <a:pt x="384147" y="642282"/>
                          <a:pt x="397001" y="616079"/>
                          <a:pt x="408231" y="586132"/>
                        </a:cubicBezTo>
                        <a:cubicBezTo>
                          <a:pt x="419461" y="556115"/>
                          <a:pt x="429491" y="524615"/>
                          <a:pt x="438036" y="491208"/>
                        </a:cubicBezTo>
                        <a:cubicBezTo>
                          <a:pt x="446370" y="458225"/>
                          <a:pt x="453645" y="424041"/>
                          <a:pt x="459296" y="389503"/>
                        </a:cubicBezTo>
                        <a:cubicBezTo>
                          <a:pt x="465016" y="354966"/>
                          <a:pt x="469537" y="321912"/>
                          <a:pt x="473139" y="290059"/>
                        </a:cubicBezTo>
                        <a:cubicBezTo>
                          <a:pt x="476529" y="258135"/>
                          <a:pt x="479213" y="228895"/>
                          <a:pt x="480908" y="201562"/>
                        </a:cubicBezTo>
                        <a:cubicBezTo>
                          <a:pt x="482603" y="174652"/>
                          <a:pt x="483380" y="151486"/>
                          <a:pt x="483380" y="133194"/>
                        </a:cubicBezTo>
                        <a:lnTo>
                          <a:pt x="598221" y="91029"/>
                        </a:lnTo>
                        <a:lnTo>
                          <a:pt x="598221" y="680280"/>
                        </a:lnTo>
                        <a:cubicBezTo>
                          <a:pt x="598221" y="687837"/>
                          <a:pt x="598786" y="695041"/>
                          <a:pt x="600340" y="702669"/>
                        </a:cubicBezTo>
                        <a:cubicBezTo>
                          <a:pt x="601823" y="709873"/>
                          <a:pt x="604507" y="716724"/>
                          <a:pt x="608109" y="722798"/>
                        </a:cubicBezTo>
                        <a:cubicBezTo>
                          <a:pt x="611923" y="728872"/>
                          <a:pt x="616443" y="733816"/>
                          <a:pt x="622164" y="737630"/>
                        </a:cubicBezTo>
                        <a:cubicBezTo>
                          <a:pt x="628026" y="741020"/>
                          <a:pt x="635089" y="742927"/>
                          <a:pt x="643565" y="742927"/>
                        </a:cubicBezTo>
                        <a:cubicBezTo>
                          <a:pt x="656489" y="742927"/>
                          <a:pt x="668638" y="739113"/>
                          <a:pt x="680221" y="731132"/>
                        </a:cubicBezTo>
                        <a:cubicBezTo>
                          <a:pt x="691592" y="723575"/>
                          <a:pt x="701127" y="714817"/>
                          <a:pt x="708472" y="705353"/>
                        </a:cubicBezTo>
                        <a:lnTo>
                          <a:pt x="726694" y="721315"/>
                        </a:lnTo>
                        <a:close/>
                      </a:path>
                    </a:pathLst>
                  </a:custGeom>
                  <a:solidFill>
                    <a:srgbClr val="FD0302"/>
                  </a:solidFill>
                  <a:ln w="706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058" name="Freeform: Shape 5057">
                    <a:extLst>
                      <a:ext uri="{FF2B5EF4-FFF2-40B4-BE49-F238E27FC236}">
                        <a16:creationId xmlns:a16="http://schemas.microsoft.com/office/drawing/2014/main" id="{0D162BD4-50F8-A577-8587-F2A47DDC1D75}"/>
                      </a:ext>
                    </a:extLst>
                  </p:cNvPr>
                  <p:cNvSpPr/>
                  <p:nvPr/>
                </p:nvSpPr>
                <p:spPr>
                  <a:xfrm>
                    <a:off x="18304354" y="2976343"/>
                    <a:ext cx="172121" cy="985193"/>
                  </a:xfrm>
                  <a:custGeom>
                    <a:avLst/>
                    <a:gdLst>
                      <a:gd name="connsiteX0" fmla="*/ 172121 w 172121"/>
                      <a:gd name="connsiteY0" fmla="*/ 933210 h 985193"/>
                      <a:gd name="connsiteX1" fmla="*/ 0 w 172121"/>
                      <a:gd name="connsiteY1" fmla="*/ 985193 h 985193"/>
                      <a:gd name="connsiteX2" fmla="*/ 0 w 172121"/>
                      <a:gd name="connsiteY2" fmla="*/ 50146 h 985193"/>
                      <a:gd name="connsiteX3" fmla="*/ 172121 w 172121"/>
                      <a:gd name="connsiteY3" fmla="*/ 0 h 985193"/>
                      <a:gd name="connsiteX4" fmla="*/ 172121 w 172121"/>
                      <a:gd name="connsiteY4" fmla="*/ 933210 h 985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2121" h="985193">
                        <a:moveTo>
                          <a:pt x="172121" y="933210"/>
                        </a:moveTo>
                        <a:lnTo>
                          <a:pt x="0" y="985193"/>
                        </a:lnTo>
                        <a:lnTo>
                          <a:pt x="0" y="50146"/>
                        </a:lnTo>
                        <a:lnTo>
                          <a:pt x="172121" y="0"/>
                        </a:lnTo>
                        <a:lnTo>
                          <a:pt x="172121" y="933210"/>
                        </a:lnTo>
                        <a:close/>
                      </a:path>
                    </a:pathLst>
                  </a:custGeom>
                  <a:solidFill>
                    <a:srgbClr val="FD0302"/>
                  </a:solidFill>
                  <a:ln w="706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5059" name="Freeform: Shape 5058">
                  <a:extLst>
                    <a:ext uri="{FF2B5EF4-FFF2-40B4-BE49-F238E27FC236}">
                      <a16:creationId xmlns:a16="http://schemas.microsoft.com/office/drawing/2014/main" id="{E7099D6A-DC88-2B38-003E-80794941658E}"/>
                    </a:ext>
                  </a:extLst>
                </p:cNvPr>
                <p:cNvSpPr/>
                <p:nvPr/>
              </p:nvSpPr>
              <p:spPr>
                <a:xfrm>
                  <a:off x="18301175" y="2726955"/>
                  <a:ext cx="178548" cy="178406"/>
                </a:xfrm>
                <a:custGeom>
                  <a:avLst/>
                  <a:gdLst>
                    <a:gd name="connsiteX0" fmla="*/ 178548 w 178548"/>
                    <a:gd name="connsiteY0" fmla="*/ 89203 h 178406"/>
                    <a:gd name="connsiteX1" fmla="*/ 89345 w 178548"/>
                    <a:gd name="connsiteY1" fmla="*/ 178407 h 178406"/>
                    <a:gd name="connsiteX2" fmla="*/ 0 w 178548"/>
                    <a:gd name="connsiteY2" fmla="*/ 89203 h 178406"/>
                    <a:gd name="connsiteX3" fmla="*/ 89345 w 178548"/>
                    <a:gd name="connsiteY3" fmla="*/ 0 h 178406"/>
                    <a:gd name="connsiteX4" fmla="*/ 178548 w 178548"/>
                    <a:gd name="connsiteY4" fmla="*/ 89203 h 178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548" h="178406">
                      <a:moveTo>
                        <a:pt x="178548" y="89203"/>
                      </a:moveTo>
                      <a:cubicBezTo>
                        <a:pt x="178548" y="138502"/>
                        <a:pt x="138502" y="178407"/>
                        <a:pt x="89345" y="178407"/>
                      </a:cubicBezTo>
                      <a:cubicBezTo>
                        <a:pt x="40187" y="178407"/>
                        <a:pt x="0" y="138502"/>
                        <a:pt x="0" y="89203"/>
                      </a:cubicBezTo>
                      <a:cubicBezTo>
                        <a:pt x="0" y="39905"/>
                        <a:pt x="40046" y="0"/>
                        <a:pt x="89345" y="0"/>
                      </a:cubicBezTo>
                      <a:cubicBezTo>
                        <a:pt x="138643" y="0"/>
                        <a:pt x="178548" y="39834"/>
                        <a:pt x="178548" y="89203"/>
                      </a:cubicBezTo>
                      <a:close/>
                    </a:path>
                  </a:pathLst>
                </a:custGeom>
                <a:solidFill>
                  <a:srgbClr val="FD0302"/>
                </a:solidFill>
                <a:ln w="70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60" name="Graphic 5040">
                <a:extLst>
                  <a:ext uri="{FF2B5EF4-FFF2-40B4-BE49-F238E27FC236}">
                    <a16:creationId xmlns:a16="http://schemas.microsoft.com/office/drawing/2014/main" id="{DD68CF90-2F30-3093-F172-19E6535027AA}"/>
                  </a:ext>
                </a:extLst>
              </p:cNvPr>
              <p:cNvGrpSpPr/>
              <p:nvPr/>
            </p:nvGrpSpPr>
            <p:grpSpPr>
              <a:xfrm>
                <a:off x="19118979" y="3293605"/>
                <a:ext cx="1689286" cy="684246"/>
                <a:chOff x="19118979" y="3293605"/>
                <a:chExt cx="1689286" cy="684246"/>
              </a:xfrm>
              <a:solidFill>
                <a:srgbClr val="FD0302"/>
              </a:solidFill>
            </p:grpSpPr>
            <p:sp>
              <p:nvSpPr>
                <p:cNvPr id="5061" name="Freeform: Shape 5060">
                  <a:extLst>
                    <a:ext uri="{FF2B5EF4-FFF2-40B4-BE49-F238E27FC236}">
                      <a16:creationId xmlns:a16="http://schemas.microsoft.com/office/drawing/2014/main" id="{CB9E5DCD-573D-35D9-B327-C83206828553}"/>
                    </a:ext>
                  </a:extLst>
                </p:cNvPr>
                <p:cNvSpPr/>
                <p:nvPr/>
              </p:nvSpPr>
              <p:spPr>
                <a:xfrm>
                  <a:off x="19118979" y="3419747"/>
                  <a:ext cx="445522" cy="558104"/>
                </a:xfrm>
                <a:custGeom>
                  <a:avLst/>
                  <a:gdLst>
                    <a:gd name="connsiteX0" fmla="*/ 246422 w 445522"/>
                    <a:gd name="connsiteY0" fmla="*/ 105165 h 558104"/>
                    <a:gd name="connsiteX1" fmla="*/ 130238 w 445522"/>
                    <a:gd name="connsiteY1" fmla="*/ 70628 h 558104"/>
                    <a:gd name="connsiteX2" fmla="*/ 253626 w 445522"/>
                    <a:gd name="connsiteY2" fmla="*/ 0 h 558104"/>
                    <a:gd name="connsiteX3" fmla="*/ 297274 w 445522"/>
                    <a:gd name="connsiteY3" fmla="*/ 28463 h 558104"/>
                    <a:gd name="connsiteX4" fmla="*/ 268811 w 445522"/>
                    <a:gd name="connsiteY4" fmla="*/ 93724 h 558104"/>
                    <a:gd name="connsiteX5" fmla="*/ 389303 w 445522"/>
                    <a:gd name="connsiteY5" fmla="*/ 74725 h 558104"/>
                    <a:gd name="connsiteX6" fmla="*/ 441921 w 445522"/>
                    <a:gd name="connsiteY6" fmla="*/ 61447 h 558104"/>
                    <a:gd name="connsiteX7" fmla="*/ 445523 w 445522"/>
                    <a:gd name="connsiteY7" fmla="*/ 62647 h 558104"/>
                    <a:gd name="connsiteX8" fmla="*/ 434858 w 445522"/>
                    <a:gd name="connsiteY8" fmla="*/ 76702 h 558104"/>
                    <a:gd name="connsiteX9" fmla="*/ 243738 w 445522"/>
                    <a:gd name="connsiteY9" fmla="*/ 426736 h 558104"/>
                    <a:gd name="connsiteX10" fmla="*/ 82211 w 445522"/>
                    <a:gd name="connsiteY10" fmla="*/ 558104 h 558104"/>
                    <a:gd name="connsiteX11" fmla="*/ 0 w 445522"/>
                    <a:gd name="connsiteY11" fmla="*/ 501884 h 558104"/>
                    <a:gd name="connsiteX12" fmla="*/ 17869 w 445522"/>
                    <a:gd name="connsiteY12" fmla="*/ 479495 h 558104"/>
                    <a:gd name="connsiteX13" fmla="*/ 24155 w 445522"/>
                    <a:gd name="connsiteY13" fmla="*/ 490866 h 558104"/>
                    <a:gd name="connsiteX14" fmla="*/ 20553 w 445522"/>
                    <a:gd name="connsiteY14" fmla="*/ 510642 h 558104"/>
                    <a:gd name="connsiteX15" fmla="*/ 24932 w 445522"/>
                    <a:gd name="connsiteY15" fmla="*/ 521236 h 558104"/>
                    <a:gd name="connsiteX16" fmla="*/ 80375 w 445522"/>
                    <a:gd name="connsiteY16" fmla="*/ 548216 h 558104"/>
                    <a:gd name="connsiteX17" fmla="*/ 208142 w 445522"/>
                    <a:gd name="connsiteY17" fmla="*/ 432033 h 558104"/>
                    <a:gd name="connsiteX18" fmla="*/ 341982 w 445522"/>
                    <a:gd name="connsiteY18" fmla="*/ 176924 h 558104"/>
                    <a:gd name="connsiteX19" fmla="*/ 399120 w 445522"/>
                    <a:gd name="connsiteY19" fmla="*/ 83906 h 558104"/>
                    <a:gd name="connsiteX20" fmla="*/ 261677 w 445522"/>
                    <a:gd name="connsiteY20" fmla="*/ 103682 h 558104"/>
                    <a:gd name="connsiteX21" fmla="*/ 208142 w 445522"/>
                    <a:gd name="connsiteY21" fmla="*/ 160609 h 558104"/>
                    <a:gd name="connsiteX22" fmla="*/ 140197 w 445522"/>
                    <a:gd name="connsiteY22" fmla="*/ 220572 h 558104"/>
                    <a:gd name="connsiteX23" fmla="*/ 129603 w 445522"/>
                    <a:gd name="connsiteY23" fmla="*/ 227776 h 558104"/>
                    <a:gd name="connsiteX24" fmla="*/ 128614 w 445522"/>
                    <a:gd name="connsiteY24" fmla="*/ 225092 h 558104"/>
                    <a:gd name="connsiteX25" fmla="*/ 137584 w 445522"/>
                    <a:gd name="connsiteY25" fmla="*/ 212591 h 558104"/>
                    <a:gd name="connsiteX26" fmla="*/ 246493 w 445522"/>
                    <a:gd name="connsiteY26" fmla="*/ 105165 h 558104"/>
                    <a:gd name="connsiteX27" fmla="*/ 274885 w 445522"/>
                    <a:gd name="connsiteY27" fmla="*/ 48239 h 558104"/>
                    <a:gd name="connsiteX28" fmla="*/ 231237 w 445522"/>
                    <a:gd name="connsiteY28" fmla="*/ 9888 h 558104"/>
                    <a:gd name="connsiteX29" fmla="*/ 157925 w 445522"/>
                    <a:gd name="connsiteY29" fmla="*/ 65331 h 558104"/>
                    <a:gd name="connsiteX30" fmla="*/ 218665 w 445522"/>
                    <a:gd name="connsiteY30" fmla="*/ 95701 h 558104"/>
                    <a:gd name="connsiteX31" fmla="*/ 254332 w 445522"/>
                    <a:gd name="connsiteY31" fmla="*/ 94571 h 558104"/>
                    <a:gd name="connsiteX32" fmla="*/ 274815 w 445522"/>
                    <a:gd name="connsiteY32" fmla="*/ 48239 h 558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445522" h="558104">
                      <a:moveTo>
                        <a:pt x="246422" y="105165"/>
                      </a:moveTo>
                      <a:cubicBezTo>
                        <a:pt x="199948" y="104459"/>
                        <a:pt x="130238" y="103682"/>
                        <a:pt x="130238" y="70628"/>
                      </a:cubicBezTo>
                      <a:cubicBezTo>
                        <a:pt x="130238" y="26980"/>
                        <a:pt x="217959" y="0"/>
                        <a:pt x="253626" y="0"/>
                      </a:cubicBezTo>
                      <a:cubicBezTo>
                        <a:pt x="277710" y="0"/>
                        <a:pt x="297274" y="7204"/>
                        <a:pt x="297274" y="28463"/>
                      </a:cubicBezTo>
                      <a:cubicBezTo>
                        <a:pt x="297274" y="46332"/>
                        <a:pt x="280394" y="74795"/>
                        <a:pt x="268811" y="93724"/>
                      </a:cubicBezTo>
                      <a:cubicBezTo>
                        <a:pt x="316061" y="89203"/>
                        <a:pt x="349892" y="89980"/>
                        <a:pt x="389303" y="74725"/>
                      </a:cubicBezTo>
                      <a:cubicBezTo>
                        <a:pt x="395589" y="73241"/>
                        <a:pt x="431256" y="61447"/>
                        <a:pt x="441921" y="61447"/>
                      </a:cubicBezTo>
                      <a:cubicBezTo>
                        <a:pt x="444534" y="61447"/>
                        <a:pt x="445523" y="61447"/>
                        <a:pt x="445523" y="62647"/>
                      </a:cubicBezTo>
                      <a:cubicBezTo>
                        <a:pt x="445523" y="65260"/>
                        <a:pt x="438319" y="73241"/>
                        <a:pt x="434858" y="76702"/>
                      </a:cubicBezTo>
                      <a:cubicBezTo>
                        <a:pt x="358014" y="168590"/>
                        <a:pt x="312459" y="287386"/>
                        <a:pt x="243738" y="426736"/>
                      </a:cubicBezTo>
                      <a:cubicBezTo>
                        <a:pt x="213368" y="488253"/>
                        <a:pt x="160609" y="558104"/>
                        <a:pt x="82211" y="558104"/>
                      </a:cubicBezTo>
                      <a:cubicBezTo>
                        <a:pt x="51841" y="558104"/>
                        <a:pt x="0" y="542142"/>
                        <a:pt x="0" y="501884"/>
                      </a:cubicBezTo>
                      <a:cubicBezTo>
                        <a:pt x="0" y="489383"/>
                        <a:pt x="6286" y="479495"/>
                        <a:pt x="17869" y="479495"/>
                      </a:cubicBezTo>
                      <a:cubicBezTo>
                        <a:pt x="21471" y="479495"/>
                        <a:pt x="24155" y="482179"/>
                        <a:pt x="24155" y="490866"/>
                      </a:cubicBezTo>
                      <a:cubicBezTo>
                        <a:pt x="24155" y="499553"/>
                        <a:pt x="20553" y="504568"/>
                        <a:pt x="20553" y="510642"/>
                      </a:cubicBezTo>
                      <a:cubicBezTo>
                        <a:pt x="20553" y="513255"/>
                        <a:pt x="21471" y="517069"/>
                        <a:pt x="24932" y="521236"/>
                      </a:cubicBezTo>
                      <a:cubicBezTo>
                        <a:pt x="41035" y="541012"/>
                        <a:pt x="61588" y="548216"/>
                        <a:pt x="80375" y="548216"/>
                      </a:cubicBezTo>
                      <a:cubicBezTo>
                        <a:pt x="129532" y="548216"/>
                        <a:pt x="172404" y="506475"/>
                        <a:pt x="208142" y="432033"/>
                      </a:cubicBezTo>
                      <a:cubicBezTo>
                        <a:pt x="247411" y="349327"/>
                        <a:pt x="296427" y="248329"/>
                        <a:pt x="341982" y="176924"/>
                      </a:cubicBezTo>
                      <a:lnTo>
                        <a:pt x="399120" y="83906"/>
                      </a:lnTo>
                      <a:cubicBezTo>
                        <a:pt x="371575" y="93017"/>
                        <a:pt x="285833" y="103682"/>
                        <a:pt x="261677" y="103682"/>
                      </a:cubicBezTo>
                      <a:cubicBezTo>
                        <a:pt x="244586" y="126848"/>
                        <a:pt x="213439" y="155311"/>
                        <a:pt x="208142" y="160609"/>
                      </a:cubicBezTo>
                      <a:cubicBezTo>
                        <a:pt x="189354" y="176924"/>
                        <a:pt x="164281" y="201997"/>
                        <a:pt x="140197" y="220572"/>
                      </a:cubicBezTo>
                      <a:cubicBezTo>
                        <a:pt x="136595" y="223185"/>
                        <a:pt x="131298" y="227776"/>
                        <a:pt x="129603" y="227776"/>
                      </a:cubicBezTo>
                      <a:cubicBezTo>
                        <a:pt x="128614" y="227776"/>
                        <a:pt x="128614" y="225869"/>
                        <a:pt x="128614" y="225092"/>
                      </a:cubicBezTo>
                      <a:cubicBezTo>
                        <a:pt x="128614" y="222479"/>
                        <a:pt x="132216" y="216758"/>
                        <a:pt x="137584" y="212591"/>
                      </a:cubicBezTo>
                      <a:cubicBezTo>
                        <a:pt x="162586" y="192815"/>
                        <a:pt x="232296" y="127555"/>
                        <a:pt x="246493" y="105165"/>
                      </a:cubicBezTo>
                      <a:close/>
                      <a:moveTo>
                        <a:pt x="274885" y="48239"/>
                      </a:moveTo>
                      <a:cubicBezTo>
                        <a:pt x="274885" y="25144"/>
                        <a:pt x="255321" y="9888"/>
                        <a:pt x="231237" y="9888"/>
                      </a:cubicBezTo>
                      <a:cubicBezTo>
                        <a:pt x="201785" y="9888"/>
                        <a:pt x="157925" y="25850"/>
                        <a:pt x="157925" y="65331"/>
                      </a:cubicBezTo>
                      <a:cubicBezTo>
                        <a:pt x="157925" y="91887"/>
                        <a:pt x="185611" y="95701"/>
                        <a:pt x="218665" y="95701"/>
                      </a:cubicBezTo>
                      <a:cubicBezTo>
                        <a:pt x="230178" y="95701"/>
                        <a:pt x="242749" y="94571"/>
                        <a:pt x="254332" y="94571"/>
                      </a:cubicBezTo>
                      <a:cubicBezTo>
                        <a:pt x="264150" y="78609"/>
                        <a:pt x="274815" y="63424"/>
                        <a:pt x="274815" y="48239"/>
                      </a:cubicBezTo>
                      <a:close/>
                    </a:path>
                  </a:pathLst>
                </a:custGeom>
                <a:solidFill>
                  <a:srgbClr val="FD0302"/>
                </a:solidFill>
                <a:ln w="70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062" name="Freeform: Shape 5061">
                  <a:extLst>
                    <a:ext uri="{FF2B5EF4-FFF2-40B4-BE49-F238E27FC236}">
                      <a16:creationId xmlns:a16="http://schemas.microsoft.com/office/drawing/2014/main" id="{5515D520-2EB6-7E76-0180-AF134B6CCC84}"/>
                    </a:ext>
                  </a:extLst>
                </p:cNvPr>
                <p:cNvSpPr/>
                <p:nvPr/>
              </p:nvSpPr>
              <p:spPr>
                <a:xfrm>
                  <a:off x="19465481" y="3571669"/>
                  <a:ext cx="199736" cy="363311"/>
                </a:xfrm>
                <a:custGeom>
                  <a:avLst/>
                  <a:gdLst>
                    <a:gd name="connsiteX0" fmla="*/ 196417 w 199736"/>
                    <a:gd name="connsiteY0" fmla="*/ 246351 h 363311"/>
                    <a:gd name="connsiteX1" fmla="*/ 198112 w 199736"/>
                    <a:gd name="connsiteY1" fmla="*/ 248258 h 363311"/>
                    <a:gd name="connsiteX2" fmla="*/ 197194 w 199736"/>
                    <a:gd name="connsiteY2" fmla="*/ 250942 h 363311"/>
                    <a:gd name="connsiteX3" fmla="*/ 93724 w 199736"/>
                    <a:gd name="connsiteY3" fmla="*/ 343536 h 363311"/>
                    <a:gd name="connsiteX4" fmla="*/ 37363 w 199736"/>
                    <a:gd name="connsiteY4" fmla="*/ 363312 h 363311"/>
                    <a:gd name="connsiteX5" fmla="*/ 0 w 199736"/>
                    <a:gd name="connsiteY5" fmla="*/ 321146 h 363311"/>
                    <a:gd name="connsiteX6" fmla="*/ 25779 w 199736"/>
                    <a:gd name="connsiteY6" fmla="*/ 249035 h 363311"/>
                    <a:gd name="connsiteX7" fmla="*/ 71335 w 199736"/>
                    <a:gd name="connsiteY7" fmla="*/ 168519 h 363311"/>
                    <a:gd name="connsiteX8" fmla="*/ 26698 w 199736"/>
                    <a:gd name="connsiteY8" fmla="*/ 178407 h 363311"/>
                    <a:gd name="connsiteX9" fmla="*/ 9606 w 199736"/>
                    <a:gd name="connsiteY9" fmla="*/ 181091 h 363311"/>
                    <a:gd name="connsiteX10" fmla="*/ 6922 w 199736"/>
                    <a:gd name="connsiteY10" fmla="*/ 180314 h 363311"/>
                    <a:gd name="connsiteX11" fmla="*/ 20412 w 199736"/>
                    <a:gd name="connsiteY11" fmla="*/ 170426 h 363311"/>
                    <a:gd name="connsiteX12" fmla="*/ 79245 w 199736"/>
                    <a:gd name="connsiteY12" fmla="*/ 157148 h 363311"/>
                    <a:gd name="connsiteX13" fmla="*/ 156865 w 199736"/>
                    <a:gd name="connsiteY13" fmla="*/ 27686 h 363311"/>
                    <a:gd name="connsiteX14" fmla="*/ 193451 w 199736"/>
                    <a:gd name="connsiteY14" fmla="*/ 0 h 363311"/>
                    <a:gd name="connsiteX15" fmla="*/ 199737 w 199736"/>
                    <a:gd name="connsiteY15" fmla="*/ 3390 h 363311"/>
                    <a:gd name="connsiteX16" fmla="*/ 183775 w 199736"/>
                    <a:gd name="connsiteY16" fmla="*/ 31076 h 363311"/>
                    <a:gd name="connsiteX17" fmla="*/ 109544 w 199736"/>
                    <a:gd name="connsiteY17" fmla="*/ 152557 h 363311"/>
                    <a:gd name="connsiteX18" fmla="*/ 186459 w 199736"/>
                    <a:gd name="connsiteY18" fmla="*/ 139279 h 363311"/>
                    <a:gd name="connsiteX19" fmla="*/ 190061 w 199736"/>
                    <a:gd name="connsiteY19" fmla="*/ 139279 h 363311"/>
                    <a:gd name="connsiteX20" fmla="*/ 192745 w 199736"/>
                    <a:gd name="connsiteY20" fmla="*/ 140056 h 363311"/>
                    <a:gd name="connsiteX21" fmla="*/ 176641 w 199736"/>
                    <a:gd name="connsiteY21" fmla="*/ 150650 h 363311"/>
                    <a:gd name="connsiteX22" fmla="*/ 105236 w 199736"/>
                    <a:gd name="connsiteY22" fmla="*/ 162445 h 363311"/>
                    <a:gd name="connsiteX23" fmla="*/ 57774 w 199736"/>
                    <a:gd name="connsiteY23" fmla="*/ 251648 h 363311"/>
                    <a:gd name="connsiteX24" fmla="*/ 33690 w 199736"/>
                    <a:gd name="connsiteY24" fmla="*/ 323053 h 363311"/>
                    <a:gd name="connsiteX25" fmla="*/ 61376 w 199736"/>
                    <a:gd name="connsiteY25" fmla="*/ 346219 h 363311"/>
                    <a:gd name="connsiteX26" fmla="*/ 148884 w 199736"/>
                    <a:gd name="connsiteY26" fmla="*/ 296426 h 363311"/>
                    <a:gd name="connsiteX27" fmla="*/ 192745 w 199736"/>
                    <a:gd name="connsiteY27" fmla="*/ 248964 h 363311"/>
                    <a:gd name="connsiteX28" fmla="*/ 196346 w 199736"/>
                    <a:gd name="connsiteY28" fmla="*/ 246281 h 363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99736" h="363311">
                      <a:moveTo>
                        <a:pt x="196417" y="246351"/>
                      </a:moveTo>
                      <a:cubicBezTo>
                        <a:pt x="197194" y="246351"/>
                        <a:pt x="198112" y="247128"/>
                        <a:pt x="198112" y="248258"/>
                      </a:cubicBezTo>
                      <a:cubicBezTo>
                        <a:pt x="198112" y="248774"/>
                        <a:pt x="197809" y="249671"/>
                        <a:pt x="197194" y="250942"/>
                      </a:cubicBezTo>
                      <a:cubicBezTo>
                        <a:pt x="164140" y="294590"/>
                        <a:pt x="134759" y="319663"/>
                        <a:pt x="93724" y="343536"/>
                      </a:cubicBezTo>
                      <a:cubicBezTo>
                        <a:pt x="69640" y="357238"/>
                        <a:pt x="51559" y="363312"/>
                        <a:pt x="37363" y="363312"/>
                      </a:cubicBezTo>
                      <a:cubicBezTo>
                        <a:pt x="15115" y="363312"/>
                        <a:pt x="0" y="345442"/>
                        <a:pt x="0" y="321146"/>
                      </a:cubicBezTo>
                      <a:cubicBezTo>
                        <a:pt x="0" y="299887"/>
                        <a:pt x="10594" y="275945"/>
                        <a:pt x="25779" y="249035"/>
                      </a:cubicBezTo>
                      <a:cubicBezTo>
                        <a:pt x="39976" y="223256"/>
                        <a:pt x="55231" y="194369"/>
                        <a:pt x="71335" y="168519"/>
                      </a:cubicBezTo>
                      <a:cubicBezTo>
                        <a:pt x="52547" y="172333"/>
                        <a:pt x="31077" y="177630"/>
                        <a:pt x="26698" y="178407"/>
                      </a:cubicBezTo>
                      <a:cubicBezTo>
                        <a:pt x="18717" y="180314"/>
                        <a:pt x="13278" y="181091"/>
                        <a:pt x="9606" y="181091"/>
                      </a:cubicBezTo>
                      <a:cubicBezTo>
                        <a:pt x="7910" y="181091"/>
                        <a:pt x="6922" y="181091"/>
                        <a:pt x="6922" y="180314"/>
                      </a:cubicBezTo>
                      <a:cubicBezTo>
                        <a:pt x="6922" y="177700"/>
                        <a:pt x="16810" y="173110"/>
                        <a:pt x="20412" y="170426"/>
                      </a:cubicBezTo>
                      <a:cubicBezTo>
                        <a:pt x="26698" y="165906"/>
                        <a:pt x="47180" y="161738"/>
                        <a:pt x="79245" y="157148"/>
                      </a:cubicBezTo>
                      <a:lnTo>
                        <a:pt x="156865" y="27686"/>
                      </a:lnTo>
                      <a:cubicBezTo>
                        <a:pt x="165058" y="15185"/>
                        <a:pt x="178478" y="0"/>
                        <a:pt x="193451" y="0"/>
                      </a:cubicBezTo>
                      <a:cubicBezTo>
                        <a:pt x="197971" y="0"/>
                        <a:pt x="199737" y="777"/>
                        <a:pt x="199737" y="3390"/>
                      </a:cubicBezTo>
                      <a:cubicBezTo>
                        <a:pt x="199737" y="7981"/>
                        <a:pt x="192745" y="17798"/>
                        <a:pt x="183775" y="31076"/>
                      </a:cubicBezTo>
                      <a:cubicBezTo>
                        <a:pt x="158773" y="69428"/>
                        <a:pt x="131933" y="111593"/>
                        <a:pt x="109544" y="152557"/>
                      </a:cubicBezTo>
                      <a:cubicBezTo>
                        <a:pt x="139914" y="148036"/>
                        <a:pt x="181091" y="140056"/>
                        <a:pt x="186459" y="139279"/>
                      </a:cubicBezTo>
                      <a:lnTo>
                        <a:pt x="190061" y="139279"/>
                      </a:lnTo>
                      <a:cubicBezTo>
                        <a:pt x="191756" y="139279"/>
                        <a:pt x="192745" y="139279"/>
                        <a:pt x="192745" y="140056"/>
                      </a:cubicBezTo>
                      <a:cubicBezTo>
                        <a:pt x="192745" y="143446"/>
                        <a:pt x="180173" y="150650"/>
                        <a:pt x="176641" y="150650"/>
                      </a:cubicBezTo>
                      <a:cubicBezTo>
                        <a:pt x="165976" y="150650"/>
                        <a:pt x="132004" y="157077"/>
                        <a:pt x="105236" y="162445"/>
                      </a:cubicBezTo>
                      <a:cubicBezTo>
                        <a:pt x="88144" y="190131"/>
                        <a:pt x="72182" y="221278"/>
                        <a:pt x="57774" y="251648"/>
                      </a:cubicBezTo>
                      <a:cubicBezTo>
                        <a:pt x="45273" y="279335"/>
                        <a:pt x="33690" y="307091"/>
                        <a:pt x="33690" y="323053"/>
                      </a:cubicBezTo>
                      <a:cubicBezTo>
                        <a:pt x="33690" y="336332"/>
                        <a:pt x="43578" y="346219"/>
                        <a:pt x="61376" y="346219"/>
                      </a:cubicBezTo>
                      <a:cubicBezTo>
                        <a:pt x="85460" y="346219"/>
                        <a:pt x="123105" y="318886"/>
                        <a:pt x="148884" y="296426"/>
                      </a:cubicBezTo>
                      <a:cubicBezTo>
                        <a:pt x="172192" y="275945"/>
                        <a:pt x="189143" y="254262"/>
                        <a:pt x="192745" y="248964"/>
                      </a:cubicBezTo>
                      <a:cubicBezTo>
                        <a:pt x="194440" y="246281"/>
                        <a:pt x="195358" y="246281"/>
                        <a:pt x="196346" y="246281"/>
                      </a:cubicBezTo>
                      <a:close/>
                    </a:path>
                  </a:pathLst>
                </a:custGeom>
                <a:solidFill>
                  <a:srgbClr val="FD0302"/>
                </a:solidFill>
                <a:ln w="70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063" name="Freeform: Shape 5062">
                  <a:extLst>
                    <a:ext uri="{FF2B5EF4-FFF2-40B4-BE49-F238E27FC236}">
                      <a16:creationId xmlns:a16="http://schemas.microsoft.com/office/drawing/2014/main" id="{DF128D4F-4C67-9386-5F8E-AADBBD7958D3}"/>
                    </a:ext>
                  </a:extLst>
                </p:cNvPr>
                <p:cNvSpPr/>
                <p:nvPr/>
              </p:nvSpPr>
              <p:spPr>
                <a:xfrm>
                  <a:off x="19624396" y="3725073"/>
                  <a:ext cx="326584" cy="211813"/>
                </a:xfrm>
                <a:custGeom>
                  <a:avLst/>
                  <a:gdLst>
                    <a:gd name="connsiteX0" fmla="*/ 324890 w 326584"/>
                    <a:gd name="connsiteY0" fmla="*/ 92947 h 211813"/>
                    <a:gd name="connsiteX1" fmla="*/ 326585 w 326584"/>
                    <a:gd name="connsiteY1" fmla="*/ 94854 h 211813"/>
                    <a:gd name="connsiteX2" fmla="*/ 325808 w 326584"/>
                    <a:gd name="connsiteY2" fmla="*/ 97538 h 211813"/>
                    <a:gd name="connsiteX3" fmla="*/ 222197 w 326584"/>
                    <a:gd name="connsiteY3" fmla="*/ 190131 h 211813"/>
                    <a:gd name="connsiteX4" fmla="*/ 156159 w 326584"/>
                    <a:gd name="connsiteY4" fmla="*/ 211814 h 211813"/>
                    <a:gd name="connsiteX5" fmla="*/ 120492 w 326584"/>
                    <a:gd name="connsiteY5" fmla="*/ 182998 h 211813"/>
                    <a:gd name="connsiteX6" fmla="*/ 121481 w 326584"/>
                    <a:gd name="connsiteY6" fmla="*/ 175017 h 211813"/>
                    <a:gd name="connsiteX7" fmla="*/ 38351 w 326584"/>
                    <a:gd name="connsiteY7" fmla="*/ 206517 h 211813"/>
                    <a:gd name="connsiteX8" fmla="*/ 0 w 326584"/>
                    <a:gd name="connsiteY8" fmla="*/ 160962 h 211813"/>
                    <a:gd name="connsiteX9" fmla="*/ 156230 w 326584"/>
                    <a:gd name="connsiteY9" fmla="*/ 0 h 211813"/>
                    <a:gd name="connsiteX10" fmla="*/ 214286 w 326584"/>
                    <a:gd name="connsiteY10" fmla="*/ 46686 h 211813"/>
                    <a:gd name="connsiteX11" fmla="*/ 224951 w 326584"/>
                    <a:gd name="connsiteY11" fmla="*/ 52760 h 211813"/>
                    <a:gd name="connsiteX12" fmla="*/ 184693 w 326584"/>
                    <a:gd name="connsiteY12" fmla="*/ 122611 h 211813"/>
                    <a:gd name="connsiteX13" fmla="*/ 168731 w 326584"/>
                    <a:gd name="connsiteY13" fmla="*/ 137796 h 211813"/>
                    <a:gd name="connsiteX14" fmla="*/ 154535 w 326584"/>
                    <a:gd name="connsiteY14" fmla="*/ 176147 h 211813"/>
                    <a:gd name="connsiteX15" fmla="*/ 182998 w 326584"/>
                    <a:gd name="connsiteY15" fmla="*/ 194793 h 211813"/>
                    <a:gd name="connsiteX16" fmla="*/ 277710 w 326584"/>
                    <a:gd name="connsiteY16" fmla="*/ 143093 h 211813"/>
                    <a:gd name="connsiteX17" fmla="*/ 321358 w 326584"/>
                    <a:gd name="connsiteY17" fmla="*/ 95631 h 211813"/>
                    <a:gd name="connsiteX18" fmla="*/ 324961 w 326584"/>
                    <a:gd name="connsiteY18" fmla="*/ 92947 h 211813"/>
                    <a:gd name="connsiteX19" fmla="*/ 160679 w 326584"/>
                    <a:gd name="connsiteY19" fmla="*/ 93724 h 211813"/>
                    <a:gd name="connsiteX20" fmla="*/ 209695 w 326584"/>
                    <a:gd name="connsiteY20" fmla="*/ 47392 h 211813"/>
                    <a:gd name="connsiteX21" fmla="*/ 158066 w 326584"/>
                    <a:gd name="connsiteY21" fmla="*/ 10947 h 211813"/>
                    <a:gd name="connsiteX22" fmla="*/ 36585 w 326584"/>
                    <a:gd name="connsiteY22" fmla="*/ 159761 h 211813"/>
                    <a:gd name="connsiteX23" fmla="*/ 60670 w 326584"/>
                    <a:gd name="connsiteY23" fmla="*/ 191261 h 211813"/>
                    <a:gd name="connsiteX24" fmla="*/ 123176 w 326584"/>
                    <a:gd name="connsiteY24" fmla="*/ 166188 h 211813"/>
                    <a:gd name="connsiteX25" fmla="*/ 160750 w 326584"/>
                    <a:gd name="connsiteY25" fmla="*/ 93653 h 211813"/>
                    <a:gd name="connsiteX26" fmla="*/ 182927 w 326584"/>
                    <a:gd name="connsiteY26" fmla="*/ 116890 h 211813"/>
                    <a:gd name="connsiteX27" fmla="*/ 219513 w 326584"/>
                    <a:gd name="connsiteY27" fmla="*/ 56503 h 211813"/>
                    <a:gd name="connsiteX28" fmla="*/ 218594 w 326584"/>
                    <a:gd name="connsiteY28" fmla="*/ 50782 h 211813"/>
                    <a:gd name="connsiteX29" fmla="*/ 215911 w 326584"/>
                    <a:gd name="connsiteY29" fmla="*/ 52689 h 211813"/>
                    <a:gd name="connsiteX30" fmla="*/ 217818 w 326584"/>
                    <a:gd name="connsiteY30" fmla="*/ 62577 h 211813"/>
                    <a:gd name="connsiteX31" fmla="*/ 216899 w 326584"/>
                    <a:gd name="connsiteY31" fmla="*/ 63354 h 211813"/>
                    <a:gd name="connsiteX32" fmla="*/ 213297 w 326584"/>
                    <a:gd name="connsiteY32" fmla="*/ 56503 h 211813"/>
                    <a:gd name="connsiteX33" fmla="*/ 191120 w 326584"/>
                    <a:gd name="connsiteY33" fmla="*/ 92947 h 211813"/>
                    <a:gd name="connsiteX34" fmla="*/ 175017 w 326584"/>
                    <a:gd name="connsiteY34" fmla="*/ 125224 h 211813"/>
                    <a:gd name="connsiteX35" fmla="*/ 182998 w 326584"/>
                    <a:gd name="connsiteY35" fmla="*/ 116890 h 21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326584" h="211813">
                      <a:moveTo>
                        <a:pt x="324890" y="92947"/>
                      </a:moveTo>
                      <a:cubicBezTo>
                        <a:pt x="325808" y="92947"/>
                        <a:pt x="326585" y="93724"/>
                        <a:pt x="326585" y="94854"/>
                      </a:cubicBezTo>
                      <a:cubicBezTo>
                        <a:pt x="326585" y="95369"/>
                        <a:pt x="326324" y="96266"/>
                        <a:pt x="325808" y="97538"/>
                      </a:cubicBezTo>
                      <a:cubicBezTo>
                        <a:pt x="292825" y="141186"/>
                        <a:pt x="263373" y="166259"/>
                        <a:pt x="222197" y="190131"/>
                      </a:cubicBezTo>
                      <a:cubicBezTo>
                        <a:pt x="197335" y="204539"/>
                        <a:pt x="173957" y="211814"/>
                        <a:pt x="156159" y="211814"/>
                      </a:cubicBezTo>
                      <a:cubicBezTo>
                        <a:pt x="133982" y="211814"/>
                        <a:pt x="120492" y="201926"/>
                        <a:pt x="120492" y="182998"/>
                      </a:cubicBezTo>
                      <a:cubicBezTo>
                        <a:pt x="120492" y="180314"/>
                        <a:pt x="120492" y="177701"/>
                        <a:pt x="121481" y="175017"/>
                      </a:cubicBezTo>
                      <a:cubicBezTo>
                        <a:pt x="98103" y="190202"/>
                        <a:pt x="67733" y="206517"/>
                        <a:pt x="38351" y="206517"/>
                      </a:cubicBezTo>
                      <a:cubicBezTo>
                        <a:pt x="10665" y="206517"/>
                        <a:pt x="0" y="185611"/>
                        <a:pt x="0" y="160962"/>
                      </a:cubicBezTo>
                      <a:cubicBezTo>
                        <a:pt x="0" y="93794"/>
                        <a:pt x="83906" y="0"/>
                        <a:pt x="156230" y="0"/>
                      </a:cubicBezTo>
                      <a:cubicBezTo>
                        <a:pt x="184693" y="0"/>
                        <a:pt x="204469" y="17869"/>
                        <a:pt x="214286" y="46686"/>
                      </a:cubicBezTo>
                      <a:cubicBezTo>
                        <a:pt x="218665" y="46686"/>
                        <a:pt x="224951" y="46686"/>
                        <a:pt x="224951" y="52760"/>
                      </a:cubicBezTo>
                      <a:cubicBezTo>
                        <a:pt x="224951" y="82353"/>
                        <a:pt x="201785" y="104389"/>
                        <a:pt x="184693" y="122611"/>
                      </a:cubicBezTo>
                      <a:cubicBezTo>
                        <a:pt x="179396" y="127908"/>
                        <a:pt x="175935" y="130592"/>
                        <a:pt x="168731" y="137796"/>
                      </a:cubicBezTo>
                      <a:cubicBezTo>
                        <a:pt x="160750" y="152981"/>
                        <a:pt x="154535" y="166259"/>
                        <a:pt x="154535" y="176147"/>
                      </a:cubicBezTo>
                      <a:cubicBezTo>
                        <a:pt x="154535" y="184905"/>
                        <a:pt x="158137" y="194793"/>
                        <a:pt x="182998" y="194793"/>
                      </a:cubicBezTo>
                      <a:cubicBezTo>
                        <a:pt x="214286" y="194793"/>
                        <a:pt x="251719" y="165553"/>
                        <a:pt x="277710" y="143093"/>
                      </a:cubicBezTo>
                      <a:cubicBezTo>
                        <a:pt x="300876" y="122611"/>
                        <a:pt x="317968" y="100928"/>
                        <a:pt x="321358" y="95631"/>
                      </a:cubicBezTo>
                      <a:cubicBezTo>
                        <a:pt x="323266" y="92947"/>
                        <a:pt x="324042" y="92947"/>
                        <a:pt x="324961" y="92947"/>
                      </a:cubicBezTo>
                      <a:close/>
                      <a:moveTo>
                        <a:pt x="160679" y="93724"/>
                      </a:moveTo>
                      <a:cubicBezTo>
                        <a:pt x="171344" y="78539"/>
                        <a:pt x="189143" y="54596"/>
                        <a:pt x="209695" y="47392"/>
                      </a:cubicBezTo>
                      <a:cubicBezTo>
                        <a:pt x="201714" y="26909"/>
                        <a:pt x="183916" y="10947"/>
                        <a:pt x="158066" y="10947"/>
                      </a:cubicBezTo>
                      <a:cubicBezTo>
                        <a:pt x="99021" y="10947"/>
                        <a:pt x="36585" y="100928"/>
                        <a:pt x="36585" y="159761"/>
                      </a:cubicBezTo>
                      <a:cubicBezTo>
                        <a:pt x="36585" y="174946"/>
                        <a:pt x="39976" y="191261"/>
                        <a:pt x="60670" y="191261"/>
                      </a:cubicBezTo>
                      <a:cubicBezTo>
                        <a:pt x="81364" y="191261"/>
                        <a:pt x="105307" y="177559"/>
                        <a:pt x="123176" y="166188"/>
                      </a:cubicBezTo>
                      <a:cubicBezTo>
                        <a:pt x="130380" y="141186"/>
                        <a:pt x="148178" y="110745"/>
                        <a:pt x="160750" y="93653"/>
                      </a:cubicBezTo>
                      <a:close/>
                      <a:moveTo>
                        <a:pt x="182927" y="116890"/>
                      </a:moveTo>
                      <a:cubicBezTo>
                        <a:pt x="199030" y="100151"/>
                        <a:pt x="219513" y="78539"/>
                        <a:pt x="219513" y="56503"/>
                      </a:cubicBezTo>
                      <a:cubicBezTo>
                        <a:pt x="219513" y="54596"/>
                        <a:pt x="219513" y="50782"/>
                        <a:pt x="218594" y="50782"/>
                      </a:cubicBezTo>
                      <a:cubicBezTo>
                        <a:pt x="217818" y="50782"/>
                        <a:pt x="216899" y="51983"/>
                        <a:pt x="215911" y="52689"/>
                      </a:cubicBezTo>
                      <a:cubicBezTo>
                        <a:pt x="216899" y="55373"/>
                        <a:pt x="217818" y="59116"/>
                        <a:pt x="217818" y="62577"/>
                      </a:cubicBezTo>
                      <a:cubicBezTo>
                        <a:pt x="217818" y="63093"/>
                        <a:pt x="217514" y="63354"/>
                        <a:pt x="216899" y="63354"/>
                      </a:cubicBezTo>
                      <a:cubicBezTo>
                        <a:pt x="215911" y="63354"/>
                        <a:pt x="214216" y="58057"/>
                        <a:pt x="213297" y="56503"/>
                      </a:cubicBezTo>
                      <a:cubicBezTo>
                        <a:pt x="205316" y="67874"/>
                        <a:pt x="192815" y="90263"/>
                        <a:pt x="191120" y="92947"/>
                      </a:cubicBezTo>
                      <a:cubicBezTo>
                        <a:pt x="185611" y="103612"/>
                        <a:pt x="180243" y="115407"/>
                        <a:pt x="175017" y="125224"/>
                      </a:cubicBezTo>
                      <a:lnTo>
                        <a:pt x="182998" y="116890"/>
                      </a:lnTo>
                      <a:close/>
                    </a:path>
                  </a:pathLst>
                </a:custGeom>
                <a:solidFill>
                  <a:srgbClr val="FD0302"/>
                </a:solidFill>
                <a:ln w="70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064" name="Freeform: Shape 5063">
                  <a:extLst>
                    <a:ext uri="{FF2B5EF4-FFF2-40B4-BE49-F238E27FC236}">
                      <a16:creationId xmlns:a16="http://schemas.microsoft.com/office/drawing/2014/main" id="{6D45FE30-8A20-2129-9CBA-9D5A3C5A39C1}"/>
                    </a:ext>
                  </a:extLst>
                </p:cNvPr>
                <p:cNvSpPr/>
                <p:nvPr/>
              </p:nvSpPr>
              <p:spPr>
                <a:xfrm>
                  <a:off x="19900198" y="3293605"/>
                  <a:ext cx="458942" cy="647378"/>
                </a:xfrm>
                <a:custGeom>
                  <a:avLst/>
                  <a:gdLst>
                    <a:gd name="connsiteX0" fmla="*/ 223185 w 458942"/>
                    <a:gd name="connsiteY0" fmla="*/ 524415 h 647378"/>
                    <a:gd name="connsiteX1" fmla="*/ 225022 w 458942"/>
                    <a:gd name="connsiteY1" fmla="*/ 526321 h 647378"/>
                    <a:gd name="connsiteX2" fmla="*/ 224104 w 458942"/>
                    <a:gd name="connsiteY2" fmla="*/ 529005 h 647378"/>
                    <a:gd name="connsiteX3" fmla="*/ 120492 w 458942"/>
                    <a:gd name="connsiteY3" fmla="*/ 621599 h 647378"/>
                    <a:gd name="connsiteX4" fmla="*/ 41176 w 458942"/>
                    <a:gd name="connsiteY4" fmla="*/ 647378 h 647378"/>
                    <a:gd name="connsiteX5" fmla="*/ 0 w 458942"/>
                    <a:gd name="connsiteY5" fmla="*/ 604860 h 647378"/>
                    <a:gd name="connsiteX6" fmla="*/ 33054 w 458942"/>
                    <a:gd name="connsiteY6" fmla="*/ 527028 h 647378"/>
                    <a:gd name="connsiteX7" fmla="*/ 108980 w 458942"/>
                    <a:gd name="connsiteY7" fmla="*/ 406253 h 647378"/>
                    <a:gd name="connsiteX8" fmla="*/ 29664 w 458942"/>
                    <a:gd name="connsiteY8" fmla="*/ 461697 h 647378"/>
                    <a:gd name="connsiteX9" fmla="*/ 26062 w 458942"/>
                    <a:gd name="connsiteY9" fmla="*/ 462827 h 647378"/>
                    <a:gd name="connsiteX10" fmla="*/ 24155 w 458942"/>
                    <a:gd name="connsiteY10" fmla="*/ 460920 h 647378"/>
                    <a:gd name="connsiteX11" fmla="*/ 40329 w 458942"/>
                    <a:gd name="connsiteY11" fmla="*/ 448419 h 647378"/>
                    <a:gd name="connsiteX12" fmla="*/ 115265 w 458942"/>
                    <a:gd name="connsiteY12" fmla="*/ 396790 h 647378"/>
                    <a:gd name="connsiteX13" fmla="*/ 221561 w 458942"/>
                    <a:gd name="connsiteY13" fmla="*/ 225163 h 647378"/>
                    <a:gd name="connsiteX14" fmla="*/ 421580 w 458942"/>
                    <a:gd name="connsiteY14" fmla="*/ 3814 h 647378"/>
                    <a:gd name="connsiteX15" fmla="*/ 438460 w 458942"/>
                    <a:gd name="connsiteY15" fmla="*/ 0 h 647378"/>
                    <a:gd name="connsiteX16" fmla="*/ 458942 w 458942"/>
                    <a:gd name="connsiteY16" fmla="*/ 27686 h 647378"/>
                    <a:gd name="connsiteX17" fmla="*/ 280323 w 458942"/>
                    <a:gd name="connsiteY17" fmla="*/ 277852 h 647378"/>
                    <a:gd name="connsiteX18" fmla="*/ 159055 w 458942"/>
                    <a:gd name="connsiteY18" fmla="*/ 370516 h 647378"/>
                    <a:gd name="connsiteX19" fmla="*/ 89416 w 458942"/>
                    <a:gd name="connsiteY19" fmla="*/ 483309 h 647378"/>
                    <a:gd name="connsiteX20" fmla="*/ 33973 w 458942"/>
                    <a:gd name="connsiteY20" fmla="*/ 607403 h 647378"/>
                    <a:gd name="connsiteX21" fmla="*/ 59964 w 458942"/>
                    <a:gd name="connsiteY21" fmla="*/ 635089 h 647378"/>
                    <a:gd name="connsiteX22" fmla="*/ 175935 w 458942"/>
                    <a:gd name="connsiteY22" fmla="*/ 574349 h 647378"/>
                    <a:gd name="connsiteX23" fmla="*/ 219795 w 458942"/>
                    <a:gd name="connsiteY23" fmla="*/ 526887 h 647378"/>
                    <a:gd name="connsiteX24" fmla="*/ 223185 w 458942"/>
                    <a:gd name="connsiteY24" fmla="*/ 524203 h 647378"/>
                    <a:gd name="connsiteX25" fmla="*/ 272343 w 458942"/>
                    <a:gd name="connsiteY25" fmla="*/ 271566 h 647378"/>
                    <a:gd name="connsiteX26" fmla="*/ 424970 w 458942"/>
                    <a:gd name="connsiteY26" fmla="*/ 30511 h 647378"/>
                    <a:gd name="connsiteX27" fmla="*/ 416000 w 458942"/>
                    <a:gd name="connsiteY27" fmla="*/ 16456 h 647378"/>
                    <a:gd name="connsiteX28" fmla="*/ 232085 w 458942"/>
                    <a:gd name="connsiteY28" fmla="*/ 252214 h 647378"/>
                    <a:gd name="connsiteX29" fmla="*/ 165270 w 458942"/>
                    <a:gd name="connsiteY29" fmla="*/ 359286 h 647378"/>
                    <a:gd name="connsiteX30" fmla="*/ 272343 w 458942"/>
                    <a:gd name="connsiteY30" fmla="*/ 271566 h 647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58942" h="647378">
                      <a:moveTo>
                        <a:pt x="223185" y="524415"/>
                      </a:moveTo>
                      <a:cubicBezTo>
                        <a:pt x="224104" y="524415"/>
                        <a:pt x="225022" y="525192"/>
                        <a:pt x="225022" y="526321"/>
                      </a:cubicBezTo>
                      <a:cubicBezTo>
                        <a:pt x="225022" y="526837"/>
                        <a:pt x="224718" y="527734"/>
                        <a:pt x="224104" y="529005"/>
                      </a:cubicBezTo>
                      <a:cubicBezTo>
                        <a:pt x="191050" y="572654"/>
                        <a:pt x="161668" y="597727"/>
                        <a:pt x="120492" y="621599"/>
                      </a:cubicBezTo>
                      <a:cubicBezTo>
                        <a:pt x="89345" y="639468"/>
                        <a:pt x="61659" y="647378"/>
                        <a:pt x="41176" y="647378"/>
                      </a:cubicBezTo>
                      <a:cubicBezTo>
                        <a:pt x="15185" y="647378"/>
                        <a:pt x="0" y="633323"/>
                        <a:pt x="0" y="604860"/>
                      </a:cubicBezTo>
                      <a:cubicBezTo>
                        <a:pt x="0" y="578657"/>
                        <a:pt x="17869" y="552878"/>
                        <a:pt x="33054" y="527028"/>
                      </a:cubicBezTo>
                      <a:lnTo>
                        <a:pt x="108980" y="406253"/>
                      </a:lnTo>
                      <a:cubicBezTo>
                        <a:pt x="75219" y="430550"/>
                        <a:pt x="41247" y="454493"/>
                        <a:pt x="29664" y="461697"/>
                      </a:cubicBezTo>
                      <a:cubicBezTo>
                        <a:pt x="27757" y="462827"/>
                        <a:pt x="26839" y="462827"/>
                        <a:pt x="26062" y="462827"/>
                      </a:cubicBezTo>
                      <a:cubicBezTo>
                        <a:pt x="24155" y="462827"/>
                        <a:pt x="24155" y="461697"/>
                        <a:pt x="24155" y="460920"/>
                      </a:cubicBezTo>
                      <a:cubicBezTo>
                        <a:pt x="24155" y="459084"/>
                        <a:pt x="35032" y="451809"/>
                        <a:pt x="40329" y="448419"/>
                      </a:cubicBezTo>
                      <a:cubicBezTo>
                        <a:pt x="52830" y="440438"/>
                        <a:pt x="81293" y="421509"/>
                        <a:pt x="115265" y="396790"/>
                      </a:cubicBezTo>
                      <a:cubicBezTo>
                        <a:pt x="139350" y="356531"/>
                        <a:pt x="197477" y="266198"/>
                        <a:pt x="221561" y="225163"/>
                      </a:cubicBezTo>
                      <a:cubicBezTo>
                        <a:pt x="295579" y="100292"/>
                        <a:pt x="340357" y="33054"/>
                        <a:pt x="421580" y="3814"/>
                      </a:cubicBezTo>
                      <a:cubicBezTo>
                        <a:pt x="427866" y="1130"/>
                        <a:pt x="436765" y="0"/>
                        <a:pt x="438460" y="0"/>
                      </a:cubicBezTo>
                      <a:cubicBezTo>
                        <a:pt x="450961" y="0"/>
                        <a:pt x="458942" y="8334"/>
                        <a:pt x="458942" y="27686"/>
                      </a:cubicBezTo>
                      <a:cubicBezTo>
                        <a:pt x="458942" y="113500"/>
                        <a:pt x="352647" y="215981"/>
                        <a:pt x="280323" y="277852"/>
                      </a:cubicBezTo>
                      <a:cubicBezTo>
                        <a:pt x="245574" y="307092"/>
                        <a:pt x="200019" y="340146"/>
                        <a:pt x="159055" y="370516"/>
                      </a:cubicBezTo>
                      <a:lnTo>
                        <a:pt x="89416" y="483309"/>
                      </a:lnTo>
                      <a:cubicBezTo>
                        <a:pt x="59964" y="534161"/>
                        <a:pt x="33973" y="581200"/>
                        <a:pt x="33973" y="607403"/>
                      </a:cubicBezTo>
                      <a:cubicBezTo>
                        <a:pt x="33973" y="621458"/>
                        <a:pt x="43860" y="635089"/>
                        <a:pt x="59964" y="635089"/>
                      </a:cubicBezTo>
                      <a:cubicBezTo>
                        <a:pt x="100999" y="635089"/>
                        <a:pt x="144647" y="600905"/>
                        <a:pt x="175935" y="574349"/>
                      </a:cubicBezTo>
                      <a:cubicBezTo>
                        <a:pt x="199031" y="553867"/>
                        <a:pt x="216193" y="532184"/>
                        <a:pt x="219795" y="526887"/>
                      </a:cubicBezTo>
                      <a:cubicBezTo>
                        <a:pt x="221490" y="524203"/>
                        <a:pt x="222409" y="524203"/>
                        <a:pt x="223185" y="524203"/>
                      </a:cubicBezTo>
                      <a:close/>
                      <a:moveTo>
                        <a:pt x="272343" y="271566"/>
                      </a:moveTo>
                      <a:cubicBezTo>
                        <a:pt x="325879" y="223327"/>
                        <a:pt x="424970" y="107567"/>
                        <a:pt x="424970" y="30511"/>
                      </a:cubicBezTo>
                      <a:cubicBezTo>
                        <a:pt x="424970" y="21824"/>
                        <a:pt x="422357" y="16456"/>
                        <a:pt x="416000" y="16456"/>
                      </a:cubicBezTo>
                      <a:cubicBezTo>
                        <a:pt x="375036" y="16456"/>
                        <a:pt x="272343" y="185752"/>
                        <a:pt x="232085" y="252214"/>
                      </a:cubicBezTo>
                      <a:lnTo>
                        <a:pt x="165270" y="359286"/>
                      </a:lnTo>
                      <a:cubicBezTo>
                        <a:pt x="199031" y="333506"/>
                        <a:pt x="242891" y="297769"/>
                        <a:pt x="272343" y="271566"/>
                      </a:cubicBezTo>
                      <a:close/>
                    </a:path>
                  </a:pathLst>
                </a:custGeom>
                <a:solidFill>
                  <a:srgbClr val="FD0302"/>
                </a:solidFill>
                <a:ln w="70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065" name="Freeform: Shape 5064">
                  <a:extLst>
                    <a:ext uri="{FF2B5EF4-FFF2-40B4-BE49-F238E27FC236}">
                      <a16:creationId xmlns:a16="http://schemas.microsoft.com/office/drawing/2014/main" id="{24CA9022-7CA1-F368-84D0-6531E3A383F1}"/>
                    </a:ext>
                  </a:extLst>
                </p:cNvPr>
                <p:cNvSpPr/>
                <p:nvPr/>
              </p:nvSpPr>
              <p:spPr>
                <a:xfrm>
                  <a:off x="20084044" y="3602039"/>
                  <a:ext cx="208000" cy="332870"/>
                </a:xfrm>
                <a:custGeom>
                  <a:avLst/>
                  <a:gdLst>
                    <a:gd name="connsiteX0" fmla="*/ 16174 w 208000"/>
                    <a:gd name="connsiteY0" fmla="*/ 154464 h 332870"/>
                    <a:gd name="connsiteX1" fmla="*/ 14267 w 208000"/>
                    <a:gd name="connsiteY1" fmla="*/ 152557 h 332870"/>
                    <a:gd name="connsiteX2" fmla="*/ 30370 w 208000"/>
                    <a:gd name="connsiteY2" fmla="*/ 140056 h 332870"/>
                    <a:gd name="connsiteX3" fmla="*/ 67944 w 208000"/>
                    <a:gd name="connsiteY3" fmla="*/ 129462 h 332870"/>
                    <a:gd name="connsiteX4" fmla="*/ 96408 w 208000"/>
                    <a:gd name="connsiteY4" fmla="*/ 154464 h 332870"/>
                    <a:gd name="connsiteX5" fmla="*/ 35667 w 208000"/>
                    <a:gd name="connsiteY5" fmla="*/ 294590 h 332870"/>
                    <a:gd name="connsiteX6" fmla="*/ 66955 w 208000"/>
                    <a:gd name="connsiteY6" fmla="*/ 317756 h 332870"/>
                    <a:gd name="connsiteX7" fmla="*/ 158843 w 208000"/>
                    <a:gd name="connsiteY7" fmla="*/ 266056 h 332870"/>
                    <a:gd name="connsiteX8" fmla="*/ 202703 w 208000"/>
                    <a:gd name="connsiteY8" fmla="*/ 218594 h 332870"/>
                    <a:gd name="connsiteX9" fmla="*/ 206305 w 208000"/>
                    <a:gd name="connsiteY9" fmla="*/ 215911 h 332870"/>
                    <a:gd name="connsiteX10" fmla="*/ 208000 w 208000"/>
                    <a:gd name="connsiteY10" fmla="*/ 217818 h 332870"/>
                    <a:gd name="connsiteX11" fmla="*/ 207294 w 208000"/>
                    <a:gd name="connsiteY11" fmla="*/ 220501 h 332870"/>
                    <a:gd name="connsiteX12" fmla="*/ 103682 w 208000"/>
                    <a:gd name="connsiteY12" fmla="*/ 313095 h 332870"/>
                    <a:gd name="connsiteX13" fmla="*/ 41176 w 208000"/>
                    <a:gd name="connsiteY13" fmla="*/ 332871 h 332870"/>
                    <a:gd name="connsiteX14" fmla="*/ 0 w 208000"/>
                    <a:gd name="connsiteY14" fmla="*/ 299888 h 332870"/>
                    <a:gd name="connsiteX15" fmla="*/ 35667 w 208000"/>
                    <a:gd name="connsiteY15" fmla="*/ 218665 h 332870"/>
                    <a:gd name="connsiteX16" fmla="*/ 69639 w 208000"/>
                    <a:gd name="connsiteY16" fmla="*/ 152557 h 332870"/>
                    <a:gd name="connsiteX17" fmla="*/ 52759 w 208000"/>
                    <a:gd name="connsiteY17" fmla="*/ 138149 h 332870"/>
                    <a:gd name="connsiteX18" fmla="*/ 19776 w 208000"/>
                    <a:gd name="connsiteY18" fmla="*/ 153334 h 332870"/>
                    <a:gd name="connsiteX19" fmla="*/ 16174 w 208000"/>
                    <a:gd name="connsiteY19" fmla="*/ 154464 h 332870"/>
                    <a:gd name="connsiteX20" fmla="*/ 144717 w 208000"/>
                    <a:gd name="connsiteY20" fmla="*/ 0 h 332870"/>
                    <a:gd name="connsiteX21" fmla="*/ 158137 w 208000"/>
                    <a:gd name="connsiteY21" fmla="*/ 15962 h 332870"/>
                    <a:gd name="connsiteX22" fmla="*/ 131368 w 208000"/>
                    <a:gd name="connsiteY22" fmla="*/ 47109 h 332870"/>
                    <a:gd name="connsiteX23" fmla="*/ 116960 w 208000"/>
                    <a:gd name="connsiteY23" fmla="*/ 31147 h 332870"/>
                    <a:gd name="connsiteX24" fmla="*/ 144646 w 208000"/>
                    <a:gd name="connsiteY24" fmla="*/ 71 h 332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8000" h="332870">
                      <a:moveTo>
                        <a:pt x="16174" y="154464"/>
                      </a:moveTo>
                      <a:cubicBezTo>
                        <a:pt x="14267" y="154464"/>
                        <a:pt x="14267" y="153334"/>
                        <a:pt x="14267" y="152557"/>
                      </a:cubicBezTo>
                      <a:cubicBezTo>
                        <a:pt x="14267" y="150721"/>
                        <a:pt x="25073" y="143446"/>
                        <a:pt x="30370" y="140056"/>
                      </a:cubicBezTo>
                      <a:cubicBezTo>
                        <a:pt x="41953" y="132075"/>
                        <a:pt x="55443" y="129462"/>
                        <a:pt x="67944" y="129462"/>
                      </a:cubicBezTo>
                      <a:cubicBezTo>
                        <a:pt x="85813" y="129462"/>
                        <a:pt x="96408" y="134759"/>
                        <a:pt x="96408" y="154464"/>
                      </a:cubicBezTo>
                      <a:cubicBezTo>
                        <a:pt x="96408" y="185611"/>
                        <a:pt x="35667" y="253555"/>
                        <a:pt x="35667" y="294590"/>
                      </a:cubicBezTo>
                      <a:cubicBezTo>
                        <a:pt x="35667" y="312459"/>
                        <a:pt x="48169" y="317756"/>
                        <a:pt x="66955" y="317756"/>
                      </a:cubicBezTo>
                      <a:cubicBezTo>
                        <a:pt x="91111" y="317756"/>
                        <a:pt x="133064" y="288516"/>
                        <a:pt x="158843" y="266056"/>
                      </a:cubicBezTo>
                      <a:cubicBezTo>
                        <a:pt x="182150" y="245574"/>
                        <a:pt x="199101" y="223892"/>
                        <a:pt x="202703" y="218594"/>
                      </a:cubicBezTo>
                      <a:cubicBezTo>
                        <a:pt x="204398" y="215911"/>
                        <a:pt x="205316" y="215911"/>
                        <a:pt x="206305" y="215911"/>
                      </a:cubicBezTo>
                      <a:cubicBezTo>
                        <a:pt x="207294" y="215911"/>
                        <a:pt x="208000" y="216687"/>
                        <a:pt x="208000" y="217818"/>
                      </a:cubicBezTo>
                      <a:cubicBezTo>
                        <a:pt x="208000" y="218333"/>
                        <a:pt x="207767" y="219230"/>
                        <a:pt x="207294" y="220501"/>
                      </a:cubicBezTo>
                      <a:cubicBezTo>
                        <a:pt x="174240" y="264150"/>
                        <a:pt x="144646" y="289223"/>
                        <a:pt x="103682" y="313095"/>
                      </a:cubicBezTo>
                      <a:cubicBezTo>
                        <a:pt x="80516" y="326797"/>
                        <a:pt x="58127" y="332871"/>
                        <a:pt x="41176" y="332871"/>
                      </a:cubicBezTo>
                      <a:cubicBezTo>
                        <a:pt x="16174" y="332871"/>
                        <a:pt x="0" y="320370"/>
                        <a:pt x="0" y="299888"/>
                      </a:cubicBezTo>
                      <a:cubicBezTo>
                        <a:pt x="0" y="276721"/>
                        <a:pt x="14196" y="251648"/>
                        <a:pt x="35667" y="218665"/>
                      </a:cubicBezTo>
                      <a:cubicBezTo>
                        <a:pt x="46473" y="202703"/>
                        <a:pt x="69639" y="167813"/>
                        <a:pt x="69639" y="152557"/>
                      </a:cubicBezTo>
                      <a:cubicBezTo>
                        <a:pt x="69639" y="144576"/>
                        <a:pt x="60670" y="138149"/>
                        <a:pt x="52759" y="138149"/>
                      </a:cubicBezTo>
                      <a:cubicBezTo>
                        <a:pt x="39340" y="138149"/>
                        <a:pt x="30370" y="146130"/>
                        <a:pt x="19776" y="153334"/>
                      </a:cubicBezTo>
                      <a:cubicBezTo>
                        <a:pt x="17869" y="154464"/>
                        <a:pt x="17092" y="154464"/>
                        <a:pt x="16174" y="154464"/>
                      </a:cubicBezTo>
                      <a:close/>
                      <a:moveTo>
                        <a:pt x="144717" y="0"/>
                      </a:moveTo>
                      <a:cubicBezTo>
                        <a:pt x="151921" y="0"/>
                        <a:pt x="158137" y="6780"/>
                        <a:pt x="158137" y="15962"/>
                      </a:cubicBezTo>
                      <a:cubicBezTo>
                        <a:pt x="158137" y="28463"/>
                        <a:pt x="146554" y="47109"/>
                        <a:pt x="131368" y="47109"/>
                      </a:cubicBezTo>
                      <a:cubicBezTo>
                        <a:pt x="122399" y="47109"/>
                        <a:pt x="116960" y="41035"/>
                        <a:pt x="116960" y="31147"/>
                      </a:cubicBezTo>
                      <a:cubicBezTo>
                        <a:pt x="116960" y="18646"/>
                        <a:pt x="130380" y="71"/>
                        <a:pt x="144646" y="71"/>
                      </a:cubicBezTo>
                      <a:close/>
                    </a:path>
                  </a:pathLst>
                </a:custGeom>
                <a:solidFill>
                  <a:srgbClr val="FD0302"/>
                </a:solidFill>
                <a:ln w="70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066" name="Freeform: Shape 5065">
                  <a:extLst>
                    <a:ext uri="{FF2B5EF4-FFF2-40B4-BE49-F238E27FC236}">
                      <a16:creationId xmlns:a16="http://schemas.microsoft.com/office/drawing/2014/main" id="{8F17B1BA-5FA7-8EBC-15B8-6E3977FC6225}"/>
                    </a:ext>
                  </a:extLst>
                </p:cNvPr>
                <p:cNvSpPr/>
                <p:nvPr/>
              </p:nvSpPr>
              <p:spPr>
                <a:xfrm>
                  <a:off x="20252845" y="3725073"/>
                  <a:ext cx="326867" cy="211813"/>
                </a:xfrm>
                <a:custGeom>
                  <a:avLst/>
                  <a:gdLst>
                    <a:gd name="connsiteX0" fmla="*/ 324960 w 326867"/>
                    <a:gd name="connsiteY0" fmla="*/ 92947 h 211813"/>
                    <a:gd name="connsiteX1" fmla="*/ 326867 w 326867"/>
                    <a:gd name="connsiteY1" fmla="*/ 94854 h 211813"/>
                    <a:gd name="connsiteX2" fmla="*/ 325878 w 326867"/>
                    <a:gd name="connsiteY2" fmla="*/ 97538 h 211813"/>
                    <a:gd name="connsiteX3" fmla="*/ 222408 w 326867"/>
                    <a:gd name="connsiteY3" fmla="*/ 190131 h 211813"/>
                    <a:gd name="connsiteX4" fmla="*/ 156159 w 326867"/>
                    <a:gd name="connsiteY4" fmla="*/ 211814 h 211813"/>
                    <a:gd name="connsiteX5" fmla="*/ 120492 w 326867"/>
                    <a:gd name="connsiteY5" fmla="*/ 182998 h 211813"/>
                    <a:gd name="connsiteX6" fmla="*/ 121480 w 326867"/>
                    <a:gd name="connsiteY6" fmla="*/ 175017 h 211813"/>
                    <a:gd name="connsiteX7" fmla="*/ 38351 w 326867"/>
                    <a:gd name="connsiteY7" fmla="*/ 206517 h 211813"/>
                    <a:gd name="connsiteX8" fmla="*/ 0 w 326867"/>
                    <a:gd name="connsiteY8" fmla="*/ 160962 h 211813"/>
                    <a:gd name="connsiteX9" fmla="*/ 156230 w 326867"/>
                    <a:gd name="connsiteY9" fmla="*/ 0 h 211813"/>
                    <a:gd name="connsiteX10" fmla="*/ 214286 w 326867"/>
                    <a:gd name="connsiteY10" fmla="*/ 46686 h 211813"/>
                    <a:gd name="connsiteX11" fmla="*/ 225163 w 326867"/>
                    <a:gd name="connsiteY11" fmla="*/ 52760 h 211813"/>
                    <a:gd name="connsiteX12" fmla="*/ 184905 w 326867"/>
                    <a:gd name="connsiteY12" fmla="*/ 122611 h 211813"/>
                    <a:gd name="connsiteX13" fmla="*/ 168801 w 326867"/>
                    <a:gd name="connsiteY13" fmla="*/ 137796 h 211813"/>
                    <a:gd name="connsiteX14" fmla="*/ 154605 w 326867"/>
                    <a:gd name="connsiteY14" fmla="*/ 176147 h 211813"/>
                    <a:gd name="connsiteX15" fmla="*/ 183068 w 326867"/>
                    <a:gd name="connsiteY15" fmla="*/ 194793 h 211813"/>
                    <a:gd name="connsiteX16" fmla="*/ 277780 w 326867"/>
                    <a:gd name="connsiteY16" fmla="*/ 143093 h 211813"/>
                    <a:gd name="connsiteX17" fmla="*/ 321641 w 326867"/>
                    <a:gd name="connsiteY17" fmla="*/ 95631 h 211813"/>
                    <a:gd name="connsiteX18" fmla="*/ 325031 w 326867"/>
                    <a:gd name="connsiteY18" fmla="*/ 92947 h 211813"/>
                    <a:gd name="connsiteX19" fmla="*/ 160749 w 326867"/>
                    <a:gd name="connsiteY19" fmla="*/ 93724 h 211813"/>
                    <a:gd name="connsiteX20" fmla="*/ 209907 w 326867"/>
                    <a:gd name="connsiteY20" fmla="*/ 47392 h 211813"/>
                    <a:gd name="connsiteX21" fmla="*/ 158066 w 326867"/>
                    <a:gd name="connsiteY21" fmla="*/ 10947 h 211813"/>
                    <a:gd name="connsiteX22" fmla="*/ 36585 w 326867"/>
                    <a:gd name="connsiteY22" fmla="*/ 159761 h 211813"/>
                    <a:gd name="connsiteX23" fmla="*/ 60669 w 326867"/>
                    <a:gd name="connsiteY23" fmla="*/ 191261 h 211813"/>
                    <a:gd name="connsiteX24" fmla="*/ 123176 w 326867"/>
                    <a:gd name="connsiteY24" fmla="*/ 166188 h 211813"/>
                    <a:gd name="connsiteX25" fmla="*/ 160749 w 326867"/>
                    <a:gd name="connsiteY25" fmla="*/ 93653 h 211813"/>
                    <a:gd name="connsiteX26" fmla="*/ 182998 w 326867"/>
                    <a:gd name="connsiteY26" fmla="*/ 116890 h 211813"/>
                    <a:gd name="connsiteX27" fmla="*/ 219583 w 326867"/>
                    <a:gd name="connsiteY27" fmla="*/ 56503 h 211813"/>
                    <a:gd name="connsiteX28" fmla="*/ 218877 w 326867"/>
                    <a:gd name="connsiteY28" fmla="*/ 50782 h 211813"/>
                    <a:gd name="connsiteX29" fmla="*/ 216193 w 326867"/>
                    <a:gd name="connsiteY29" fmla="*/ 52689 h 211813"/>
                    <a:gd name="connsiteX30" fmla="*/ 217888 w 326867"/>
                    <a:gd name="connsiteY30" fmla="*/ 62577 h 211813"/>
                    <a:gd name="connsiteX31" fmla="*/ 216970 w 326867"/>
                    <a:gd name="connsiteY31" fmla="*/ 63354 h 211813"/>
                    <a:gd name="connsiteX32" fmla="*/ 213368 w 326867"/>
                    <a:gd name="connsiteY32" fmla="*/ 56503 h 211813"/>
                    <a:gd name="connsiteX33" fmla="*/ 191190 w 326867"/>
                    <a:gd name="connsiteY33" fmla="*/ 92947 h 211813"/>
                    <a:gd name="connsiteX34" fmla="*/ 175087 w 326867"/>
                    <a:gd name="connsiteY34" fmla="*/ 125224 h 211813"/>
                    <a:gd name="connsiteX35" fmla="*/ 183068 w 326867"/>
                    <a:gd name="connsiteY35" fmla="*/ 116890 h 21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326867" h="211813">
                      <a:moveTo>
                        <a:pt x="324960" y="92947"/>
                      </a:moveTo>
                      <a:cubicBezTo>
                        <a:pt x="325878" y="92947"/>
                        <a:pt x="326867" y="93724"/>
                        <a:pt x="326867" y="94854"/>
                      </a:cubicBezTo>
                      <a:cubicBezTo>
                        <a:pt x="326867" y="95369"/>
                        <a:pt x="326535" y="96266"/>
                        <a:pt x="325878" y="97538"/>
                      </a:cubicBezTo>
                      <a:cubicBezTo>
                        <a:pt x="292895" y="141186"/>
                        <a:pt x="263443" y="166259"/>
                        <a:pt x="222408" y="190131"/>
                      </a:cubicBezTo>
                      <a:cubicBezTo>
                        <a:pt x="197406" y="204539"/>
                        <a:pt x="174028" y="211814"/>
                        <a:pt x="156159" y="211814"/>
                      </a:cubicBezTo>
                      <a:cubicBezTo>
                        <a:pt x="133982" y="211814"/>
                        <a:pt x="120492" y="201926"/>
                        <a:pt x="120492" y="182998"/>
                      </a:cubicBezTo>
                      <a:cubicBezTo>
                        <a:pt x="120492" y="180314"/>
                        <a:pt x="120492" y="177701"/>
                        <a:pt x="121480" y="175017"/>
                      </a:cubicBezTo>
                      <a:cubicBezTo>
                        <a:pt x="98314" y="190202"/>
                        <a:pt x="67944" y="206517"/>
                        <a:pt x="38351" y="206517"/>
                      </a:cubicBezTo>
                      <a:cubicBezTo>
                        <a:pt x="10806" y="206517"/>
                        <a:pt x="0" y="185611"/>
                        <a:pt x="0" y="160962"/>
                      </a:cubicBezTo>
                      <a:cubicBezTo>
                        <a:pt x="0" y="93794"/>
                        <a:pt x="83906" y="0"/>
                        <a:pt x="156230" y="0"/>
                      </a:cubicBezTo>
                      <a:cubicBezTo>
                        <a:pt x="184905" y="0"/>
                        <a:pt x="204468" y="17869"/>
                        <a:pt x="214286" y="46686"/>
                      </a:cubicBezTo>
                      <a:cubicBezTo>
                        <a:pt x="218877" y="46686"/>
                        <a:pt x="225163" y="46686"/>
                        <a:pt x="225163" y="52760"/>
                      </a:cubicBezTo>
                      <a:cubicBezTo>
                        <a:pt x="225163" y="82353"/>
                        <a:pt x="201784" y="104389"/>
                        <a:pt x="184905" y="122611"/>
                      </a:cubicBezTo>
                      <a:cubicBezTo>
                        <a:pt x="179608" y="127908"/>
                        <a:pt x="176005" y="130592"/>
                        <a:pt x="168801" y="137796"/>
                      </a:cubicBezTo>
                      <a:cubicBezTo>
                        <a:pt x="160820" y="152981"/>
                        <a:pt x="154605" y="166259"/>
                        <a:pt x="154605" y="176147"/>
                      </a:cubicBezTo>
                      <a:cubicBezTo>
                        <a:pt x="154605" y="184905"/>
                        <a:pt x="158207" y="194793"/>
                        <a:pt x="183068" y="194793"/>
                      </a:cubicBezTo>
                      <a:cubicBezTo>
                        <a:pt x="214356" y="194793"/>
                        <a:pt x="251931" y="165553"/>
                        <a:pt x="277780" y="143093"/>
                      </a:cubicBezTo>
                      <a:cubicBezTo>
                        <a:pt x="300947" y="122611"/>
                        <a:pt x="318039" y="100928"/>
                        <a:pt x="321641" y="95631"/>
                      </a:cubicBezTo>
                      <a:cubicBezTo>
                        <a:pt x="323336" y="92947"/>
                        <a:pt x="324254" y="92947"/>
                        <a:pt x="325031" y="92947"/>
                      </a:cubicBezTo>
                      <a:close/>
                      <a:moveTo>
                        <a:pt x="160749" y="93724"/>
                      </a:moveTo>
                      <a:cubicBezTo>
                        <a:pt x="171414" y="78539"/>
                        <a:pt x="189213" y="54596"/>
                        <a:pt x="209907" y="47392"/>
                      </a:cubicBezTo>
                      <a:cubicBezTo>
                        <a:pt x="201714" y="26909"/>
                        <a:pt x="183916" y="10947"/>
                        <a:pt x="158066" y="10947"/>
                      </a:cubicBezTo>
                      <a:cubicBezTo>
                        <a:pt x="99020" y="10947"/>
                        <a:pt x="36585" y="100928"/>
                        <a:pt x="36585" y="159761"/>
                      </a:cubicBezTo>
                      <a:cubicBezTo>
                        <a:pt x="36585" y="174946"/>
                        <a:pt x="40187" y="191261"/>
                        <a:pt x="60669" y="191261"/>
                      </a:cubicBezTo>
                      <a:cubicBezTo>
                        <a:pt x="81152" y="191261"/>
                        <a:pt x="105306" y="177559"/>
                        <a:pt x="123176" y="166188"/>
                      </a:cubicBezTo>
                      <a:cubicBezTo>
                        <a:pt x="130379" y="141186"/>
                        <a:pt x="148178" y="110745"/>
                        <a:pt x="160749" y="93653"/>
                      </a:cubicBezTo>
                      <a:close/>
                      <a:moveTo>
                        <a:pt x="182998" y="116890"/>
                      </a:moveTo>
                      <a:cubicBezTo>
                        <a:pt x="199101" y="100151"/>
                        <a:pt x="219583" y="78539"/>
                        <a:pt x="219583" y="56503"/>
                      </a:cubicBezTo>
                      <a:cubicBezTo>
                        <a:pt x="219583" y="54596"/>
                        <a:pt x="219583" y="50782"/>
                        <a:pt x="218877" y="50782"/>
                      </a:cubicBezTo>
                      <a:cubicBezTo>
                        <a:pt x="217888" y="50782"/>
                        <a:pt x="216970" y="51983"/>
                        <a:pt x="216193" y="52689"/>
                      </a:cubicBezTo>
                      <a:cubicBezTo>
                        <a:pt x="216970" y="55373"/>
                        <a:pt x="217888" y="59116"/>
                        <a:pt x="217888" y="62577"/>
                      </a:cubicBezTo>
                      <a:cubicBezTo>
                        <a:pt x="217888" y="63093"/>
                        <a:pt x="217584" y="63354"/>
                        <a:pt x="216970" y="63354"/>
                      </a:cubicBezTo>
                      <a:cubicBezTo>
                        <a:pt x="216193" y="63354"/>
                        <a:pt x="214286" y="58057"/>
                        <a:pt x="213368" y="56503"/>
                      </a:cubicBezTo>
                      <a:cubicBezTo>
                        <a:pt x="205387" y="67874"/>
                        <a:pt x="192886" y="90263"/>
                        <a:pt x="191190" y="92947"/>
                      </a:cubicBezTo>
                      <a:cubicBezTo>
                        <a:pt x="185893" y="103612"/>
                        <a:pt x="180314" y="115407"/>
                        <a:pt x="175087" y="125224"/>
                      </a:cubicBezTo>
                      <a:lnTo>
                        <a:pt x="183068" y="116890"/>
                      </a:lnTo>
                      <a:close/>
                    </a:path>
                  </a:pathLst>
                </a:custGeom>
                <a:solidFill>
                  <a:srgbClr val="FD0302"/>
                </a:solidFill>
                <a:ln w="70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5067" name="Freeform: Shape 5066">
                  <a:extLst>
                    <a:ext uri="{FF2B5EF4-FFF2-40B4-BE49-F238E27FC236}">
                      <a16:creationId xmlns:a16="http://schemas.microsoft.com/office/drawing/2014/main" id="{886E20E4-ECFA-87D0-0DB0-F6D11088275E}"/>
                    </a:ext>
                  </a:extLst>
                </p:cNvPr>
                <p:cNvSpPr/>
                <p:nvPr/>
              </p:nvSpPr>
              <p:spPr>
                <a:xfrm>
                  <a:off x="20570813" y="3567925"/>
                  <a:ext cx="237452" cy="368961"/>
                </a:xfrm>
                <a:custGeom>
                  <a:avLst/>
                  <a:gdLst>
                    <a:gd name="connsiteX0" fmla="*/ 40047 w 237452"/>
                    <a:gd name="connsiteY0" fmla="*/ 308928 h 368961"/>
                    <a:gd name="connsiteX1" fmla="*/ 57138 w 237452"/>
                    <a:gd name="connsiteY1" fmla="*/ 326797 h 368961"/>
                    <a:gd name="connsiteX2" fmla="*/ 17869 w 237452"/>
                    <a:gd name="connsiteY2" fmla="*/ 368962 h 368961"/>
                    <a:gd name="connsiteX3" fmla="*/ 0 w 237452"/>
                    <a:gd name="connsiteY3" fmla="*/ 351093 h 368961"/>
                    <a:gd name="connsiteX4" fmla="*/ 40047 w 237452"/>
                    <a:gd name="connsiteY4" fmla="*/ 308928 h 368961"/>
                    <a:gd name="connsiteX5" fmla="*/ 44566 w 237452"/>
                    <a:gd name="connsiteY5" fmla="*/ 275167 h 368961"/>
                    <a:gd name="connsiteX6" fmla="*/ 37363 w 237452"/>
                    <a:gd name="connsiteY6" fmla="*/ 268740 h 368961"/>
                    <a:gd name="connsiteX7" fmla="*/ 84825 w 237452"/>
                    <a:gd name="connsiteY7" fmla="*/ 156371 h 368961"/>
                    <a:gd name="connsiteX8" fmla="*/ 182009 w 237452"/>
                    <a:gd name="connsiteY8" fmla="*/ 8334 h 368961"/>
                    <a:gd name="connsiteX9" fmla="*/ 210684 w 237452"/>
                    <a:gd name="connsiteY9" fmla="*/ 0 h 368961"/>
                    <a:gd name="connsiteX10" fmla="*/ 237452 w 237452"/>
                    <a:gd name="connsiteY10" fmla="*/ 11018 h 368961"/>
                    <a:gd name="connsiteX11" fmla="*/ 235757 w 237452"/>
                    <a:gd name="connsiteY11" fmla="*/ 14408 h 368961"/>
                    <a:gd name="connsiteX12" fmla="*/ 230248 w 237452"/>
                    <a:gd name="connsiteY12" fmla="*/ 13631 h 368961"/>
                    <a:gd name="connsiteX13" fmla="*/ 100081 w 237452"/>
                    <a:gd name="connsiteY13" fmla="*/ 164352 h 368961"/>
                    <a:gd name="connsiteX14" fmla="*/ 54525 w 237452"/>
                    <a:gd name="connsiteY14" fmla="*/ 268740 h 368961"/>
                    <a:gd name="connsiteX15" fmla="*/ 44637 w 237452"/>
                    <a:gd name="connsiteY15" fmla="*/ 275167 h 368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37452" h="368961">
                      <a:moveTo>
                        <a:pt x="40047" y="308928"/>
                      </a:moveTo>
                      <a:cubicBezTo>
                        <a:pt x="50852" y="308928"/>
                        <a:pt x="57138" y="316132"/>
                        <a:pt x="57138" y="326797"/>
                      </a:cubicBezTo>
                      <a:cubicBezTo>
                        <a:pt x="57138" y="345796"/>
                        <a:pt x="38351" y="368962"/>
                        <a:pt x="17869" y="368962"/>
                      </a:cubicBezTo>
                      <a:cubicBezTo>
                        <a:pt x="7063" y="368962"/>
                        <a:pt x="0" y="361758"/>
                        <a:pt x="0" y="351093"/>
                      </a:cubicBezTo>
                      <a:cubicBezTo>
                        <a:pt x="0" y="332094"/>
                        <a:pt x="19564" y="308928"/>
                        <a:pt x="40047" y="308928"/>
                      </a:cubicBezTo>
                      <a:close/>
                      <a:moveTo>
                        <a:pt x="44566" y="275167"/>
                      </a:moveTo>
                      <a:cubicBezTo>
                        <a:pt x="40964" y="275167"/>
                        <a:pt x="37363" y="273260"/>
                        <a:pt x="37363" y="268740"/>
                      </a:cubicBezTo>
                      <a:cubicBezTo>
                        <a:pt x="37363" y="264573"/>
                        <a:pt x="66038" y="192038"/>
                        <a:pt x="84825" y="156371"/>
                      </a:cubicBezTo>
                      <a:cubicBezTo>
                        <a:pt x="107002" y="111592"/>
                        <a:pt x="150862" y="42094"/>
                        <a:pt x="182009" y="8334"/>
                      </a:cubicBezTo>
                      <a:cubicBezTo>
                        <a:pt x="186529" y="3743"/>
                        <a:pt x="200796" y="0"/>
                        <a:pt x="210684" y="0"/>
                      </a:cubicBezTo>
                      <a:cubicBezTo>
                        <a:pt x="215981" y="0"/>
                        <a:pt x="237452" y="2613"/>
                        <a:pt x="237452" y="11018"/>
                      </a:cubicBezTo>
                      <a:cubicBezTo>
                        <a:pt x="237452" y="13631"/>
                        <a:pt x="236464" y="14408"/>
                        <a:pt x="235757" y="14408"/>
                      </a:cubicBezTo>
                      <a:cubicBezTo>
                        <a:pt x="234768" y="14408"/>
                        <a:pt x="233850" y="13631"/>
                        <a:pt x="230248" y="13631"/>
                      </a:cubicBezTo>
                      <a:cubicBezTo>
                        <a:pt x="192886" y="13631"/>
                        <a:pt x="121481" y="128685"/>
                        <a:pt x="100081" y="164352"/>
                      </a:cubicBezTo>
                      <a:cubicBezTo>
                        <a:pt x="80304" y="198112"/>
                        <a:pt x="64201" y="230460"/>
                        <a:pt x="54525" y="268740"/>
                      </a:cubicBezTo>
                      <a:cubicBezTo>
                        <a:pt x="53536" y="271354"/>
                        <a:pt x="50005" y="275167"/>
                        <a:pt x="44637" y="275167"/>
                      </a:cubicBezTo>
                      <a:close/>
                    </a:path>
                  </a:pathLst>
                </a:custGeom>
                <a:solidFill>
                  <a:srgbClr val="FD0302"/>
                </a:solidFill>
                <a:ln w="70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sp>
        <p:nvSpPr>
          <p:cNvPr id="5455" name="TextBox 5454">
            <a:extLst>
              <a:ext uri="{FF2B5EF4-FFF2-40B4-BE49-F238E27FC236}">
                <a16:creationId xmlns:a16="http://schemas.microsoft.com/office/drawing/2014/main" id="{9223B0D1-6D4D-F8AA-86E9-483F4880D43E}"/>
              </a:ext>
            </a:extLst>
          </p:cNvPr>
          <p:cNvSpPr txBox="1"/>
          <p:nvPr/>
        </p:nvSpPr>
        <p:spPr>
          <a:xfrm>
            <a:off x="6394267" y="3475493"/>
            <a:ext cx="5575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Shrikhand" panose="02000000000000000000" pitchFamily="2" charset="0"/>
                <a:cs typeface="Shrikhand" panose="02000000000000000000" pitchFamily="2" charset="0"/>
              </a:rPr>
              <a:t>Cél, célközönség</a:t>
            </a:r>
            <a:endParaRPr lang="en-IN" sz="4800" dirty="0">
              <a:solidFill>
                <a:schemeClr val="bg1"/>
              </a:solidFill>
              <a:latin typeface="Shrikhand" panose="02000000000000000000" pitchFamily="2" charset="0"/>
              <a:cs typeface="Shrikhand" panose="02000000000000000000" pitchFamily="2" charset="0"/>
            </a:endParaRPr>
          </a:p>
        </p:txBody>
      </p:sp>
      <p:sp>
        <p:nvSpPr>
          <p:cNvPr id="5456" name="TextBox 5455">
            <a:extLst>
              <a:ext uri="{FF2B5EF4-FFF2-40B4-BE49-F238E27FC236}">
                <a16:creationId xmlns:a16="http://schemas.microsoft.com/office/drawing/2014/main" id="{DA0AB0B4-BB4A-03BE-B8CA-BBD88D50CA75}"/>
              </a:ext>
            </a:extLst>
          </p:cNvPr>
          <p:cNvSpPr txBox="1"/>
          <p:nvPr/>
        </p:nvSpPr>
        <p:spPr>
          <a:xfrm>
            <a:off x="6688445" y="4208097"/>
            <a:ext cx="4567964" cy="1177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hu-HU" sz="1100" dirty="0">
                <a:solidFill>
                  <a:schemeClr val="bg1"/>
                </a:solidFill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Hangulatos olasz étterem nyitása Miskolc belvárosában, ahol egy kis csipetnyi olasz életérzést adhatunk át. </a:t>
            </a:r>
          </a:p>
          <a:p>
            <a:pPr>
              <a:lnSpc>
                <a:spcPct val="130000"/>
              </a:lnSpc>
            </a:pPr>
            <a:r>
              <a:rPr lang="hu-HU" sz="1100" dirty="0">
                <a:solidFill>
                  <a:schemeClr val="bg1"/>
                </a:solidFill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Elsősorban az olasz pizza szerelmeseit várjuk, de természetesen mindenkit örömmel fogadunk, aki szereti a pizzát, hiszen, akkor rossz ember már nem lehet. </a:t>
            </a:r>
            <a:r>
              <a:rPr lang="hu-HU" sz="1100" dirty="0">
                <a:solidFill>
                  <a:schemeClr val="bg1"/>
                </a:solidFill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  <a:sym typeface="Wingdings" panose="05000000000000000000" pitchFamily="2" charset="2"/>
              </a:rPr>
              <a:t> </a:t>
            </a:r>
            <a:endParaRPr lang="en-IN" sz="1100" dirty="0">
              <a:solidFill>
                <a:schemeClr val="bg1"/>
              </a:solidFill>
              <a:latin typeface="Poppins" panose="00000500000000000000" pitchFamily="2" charset="0"/>
              <a:ea typeface="Inter" panose="02000503000000020004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 descr="A close up of a leafy plant&#10;&#10;Description automatically generated with low confidence">
            <a:extLst>
              <a:ext uri="{FF2B5EF4-FFF2-40B4-BE49-F238E27FC236}">
                <a16:creationId xmlns:a16="http://schemas.microsoft.com/office/drawing/2014/main" id="{8D2F069C-4C4A-98E8-1184-C75F8E8C8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8913">
            <a:off x="7283118" y="551264"/>
            <a:ext cx="400995" cy="5231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pic>
        <p:nvPicPr>
          <p:cNvPr id="5" name="Picture 4" descr="A sliced onion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8B0531B5-DF3F-FF76-0B91-995C54A86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33772">
            <a:off x="8255151" y="2546857"/>
            <a:ext cx="432967" cy="4397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pic>
        <p:nvPicPr>
          <p:cNvPr id="6" name="Picture 5" descr="A red pepper cut in half&#10;&#10;Description automatically generated with medium confidence">
            <a:extLst>
              <a:ext uri="{FF2B5EF4-FFF2-40B4-BE49-F238E27FC236}">
                <a16:creationId xmlns:a16="http://schemas.microsoft.com/office/drawing/2014/main" id="{19CB3C43-5CA2-5A8A-48FE-F54BF9041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41192">
            <a:off x="12062369" y="1418264"/>
            <a:ext cx="600071" cy="6000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pic>
        <p:nvPicPr>
          <p:cNvPr id="8" name="Picture 7" descr="A picture containing herb, coriander, parsley, fines herbes&#10;&#10;Description automatically generated">
            <a:extLst>
              <a:ext uri="{FF2B5EF4-FFF2-40B4-BE49-F238E27FC236}">
                <a16:creationId xmlns:a16="http://schemas.microsoft.com/office/drawing/2014/main" id="{684E4FE0-EE7A-B185-C051-CAD9AE15E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267" y="-150157"/>
            <a:ext cx="740984" cy="3622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pic>
        <p:nvPicPr>
          <p:cNvPr id="9" name="Picture 8" descr="A slice of zucchini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A7B0522-06C2-7268-4A57-52C335A051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974" y="3523306"/>
            <a:ext cx="462994" cy="4881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pic>
        <p:nvPicPr>
          <p:cNvPr id="17" name="Picture 16" descr="A green pepper cut in half&#10;&#10;Description automatically generated with medium confidence">
            <a:extLst>
              <a:ext uri="{FF2B5EF4-FFF2-40B4-BE49-F238E27FC236}">
                <a16:creationId xmlns:a16="http://schemas.microsoft.com/office/drawing/2014/main" id="{38EA38C3-A570-7A40-BDC0-35A2C530AF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3564">
            <a:off x="11054885" y="5957901"/>
            <a:ext cx="624175" cy="6329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  <p:pic>
        <p:nvPicPr>
          <p:cNvPr id="21" name="Picture 20" descr="A group of tomatoes on a vine&#10;&#10;Description automatically generated with low confidence">
            <a:extLst>
              <a:ext uri="{FF2B5EF4-FFF2-40B4-BE49-F238E27FC236}">
                <a16:creationId xmlns:a16="http://schemas.microsoft.com/office/drawing/2014/main" id="{F682FC2E-3530-2CD2-F6D1-FDBCF0EAAB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3009">
            <a:off x="9642451" y="1002286"/>
            <a:ext cx="662333" cy="8424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052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4000" fill="hold"/>
                                            <p:tgtEl>
                                              <p:spTgt spid="519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xit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" dur="500"/>
                                            <p:tgtEl>
                                              <p:spTgt spid="5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" dur="500"/>
                                            <p:tgtEl>
                                              <p:spTgt spid="5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" fill="hold"/>
                                            <p:tgtEl>
                                              <p:spTgt spid="51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" fill="hold"/>
                                            <p:tgtEl>
                                              <p:spTgt spid="51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750" fill="hold"/>
                                            <p:tgtEl>
                                              <p:spTgt spid="54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750" fill="hold"/>
                                            <p:tgtEl>
                                              <p:spTgt spid="54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5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4000" fill="hold"/>
                                            <p:tgtEl>
                                              <p:spTgt spid="519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xit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" dur="500"/>
                                            <p:tgtEl>
                                              <p:spTgt spid="5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" dur="500"/>
                                            <p:tgtEl>
                                              <p:spTgt spid="5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" fill="hold"/>
                                            <p:tgtEl>
                                              <p:spTgt spid="51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" fill="hold"/>
                                            <p:tgtEl>
                                              <p:spTgt spid="51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54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54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55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25D0D5B-82BB-B776-2C3D-AAD319628EE3}"/>
              </a:ext>
            </a:extLst>
          </p:cNvPr>
          <p:cNvSpPr/>
          <p:nvPr/>
        </p:nvSpPr>
        <p:spPr>
          <a:xfrm>
            <a:off x="4794970" y="2154997"/>
            <a:ext cx="2004414" cy="938063"/>
          </a:xfrm>
          <a:custGeom>
            <a:avLst/>
            <a:gdLst>
              <a:gd name="connsiteX0" fmla="*/ 0 w 1950131"/>
              <a:gd name="connsiteY0" fmla="*/ 940 h 1105240"/>
              <a:gd name="connsiteX1" fmla="*/ 1526576 w 1950131"/>
              <a:gd name="connsiteY1" fmla="*/ 1105227 h 1105240"/>
              <a:gd name="connsiteX2" fmla="*/ 1950132 w 1950131"/>
              <a:gd name="connsiteY2" fmla="*/ 834982 h 110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0131" h="1105240">
                <a:moveTo>
                  <a:pt x="0" y="940"/>
                </a:moveTo>
                <a:cubicBezTo>
                  <a:pt x="1041049" y="-37400"/>
                  <a:pt x="987825" y="1109824"/>
                  <a:pt x="1526576" y="1105227"/>
                </a:cubicBezTo>
                <a:cubicBezTo>
                  <a:pt x="1770010" y="1103165"/>
                  <a:pt x="1950132" y="834982"/>
                  <a:pt x="1950132" y="834982"/>
                </a:cubicBezTo>
              </a:path>
            </a:pathLst>
          </a:custGeom>
          <a:noFill/>
          <a:ln w="41275" cap="rnd">
            <a:solidFill>
              <a:srgbClr val="FE7402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547A89F-6D34-1A13-ABCD-AA26D182EC5C}"/>
              </a:ext>
            </a:extLst>
          </p:cNvPr>
          <p:cNvSpPr/>
          <p:nvPr/>
        </p:nvSpPr>
        <p:spPr>
          <a:xfrm>
            <a:off x="3747750" y="2225770"/>
            <a:ext cx="659808" cy="1323653"/>
          </a:xfrm>
          <a:custGeom>
            <a:avLst/>
            <a:gdLst>
              <a:gd name="connsiteX0" fmla="*/ 107126 w 777396"/>
              <a:gd name="connsiteY0" fmla="*/ 1559549 h 1559548"/>
              <a:gd name="connsiteX1" fmla="*/ 8530 w 777396"/>
              <a:gd name="connsiteY1" fmla="*/ 1199405 h 1559548"/>
              <a:gd name="connsiteX2" fmla="*/ 777396 w 777396"/>
              <a:gd name="connsiteY2" fmla="*/ 0 h 155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7396" h="1559548">
                <a:moveTo>
                  <a:pt x="107126" y="1559549"/>
                </a:moveTo>
                <a:cubicBezTo>
                  <a:pt x="57331" y="1451436"/>
                  <a:pt x="23886" y="1330850"/>
                  <a:pt x="8530" y="1199405"/>
                </a:cubicBezTo>
                <a:cubicBezTo>
                  <a:pt x="-55751" y="649497"/>
                  <a:pt x="247442" y="178059"/>
                  <a:pt x="777396" y="0"/>
                </a:cubicBezTo>
              </a:path>
            </a:pathLst>
          </a:custGeom>
          <a:noFill/>
          <a:ln w="41275" cap="rnd">
            <a:solidFill>
              <a:srgbClr val="FE7402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88D51DF-5858-571A-52CF-9B37B44310C4}"/>
              </a:ext>
            </a:extLst>
          </p:cNvPr>
          <p:cNvSpPr/>
          <p:nvPr/>
        </p:nvSpPr>
        <p:spPr>
          <a:xfrm>
            <a:off x="4079534" y="3857981"/>
            <a:ext cx="2315275" cy="882885"/>
          </a:xfrm>
          <a:custGeom>
            <a:avLst/>
            <a:gdLst>
              <a:gd name="connsiteX0" fmla="*/ 2727894 w 2727893"/>
              <a:gd name="connsiteY0" fmla="*/ 1040229 h 1040229"/>
              <a:gd name="connsiteX1" fmla="*/ 806461 w 2727893"/>
              <a:gd name="connsiteY1" fmla="*/ 246515 h 1040229"/>
              <a:gd name="connsiteX2" fmla="*/ 0 w 2727893"/>
              <a:gd name="connsiteY2" fmla="*/ 0 h 1040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7893" h="1040229">
                <a:moveTo>
                  <a:pt x="2727894" y="1040229"/>
                </a:moveTo>
                <a:cubicBezTo>
                  <a:pt x="2600325" y="129383"/>
                  <a:pt x="1417593" y="239036"/>
                  <a:pt x="806461" y="246515"/>
                </a:cubicBezTo>
                <a:cubicBezTo>
                  <a:pt x="479538" y="250516"/>
                  <a:pt x="204075" y="162306"/>
                  <a:pt x="0" y="0"/>
                </a:cubicBezTo>
              </a:path>
            </a:pathLst>
          </a:custGeom>
          <a:noFill/>
          <a:ln w="41275" cap="rnd">
            <a:solidFill>
              <a:srgbClr val="FE7402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9105037-A187-59CE-B78A-9F820BFB2490}"/>
              </a:ext>
            </a:extLst>
          </p:cNvPr>
          <p:cNvSpPr/>
          <p:nvPr/>
        </p:nvSpPr>
        <p:spPr>
          <a:xfrm>
            <a:off x="4182239" y="4969666"/>
            <a:ext cx="2198883" cy="657349"/>
          </a:xfrm>
          <a:custGeom>
            <a:avLst/>
            <a:gdLst>
              <a:gd name="connsiteX0" fmla="*/ 0 w 2590758"/>
              <a:gd name="connsiteY0" fmla="*/ 0 h 774499"/>
              <a:gd name="connsiteX1" fmla="*/ 632377 w 2590758"/>
              <a:gd name="connsiteY1" fmla="*/ 472009 h 774499"/>
              <a:gd name="connsiteX2" fmla="*/ 2590759 w 2590758"/>
              <a:gd name="connsiteY2" fmla="*/ 219008 h 77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758" h="774499">
                <a:moveTo>
                  <a:pt x="0" y="0"/>
                </a:moveTo>
                <a:cubicBezTo>
                  <a:pt x="173587" y="175202"/>
                  <a:pt x="381663" y="339719"/>
                  <a:pt x="632377" y="472009"/>
                </a:cubicBezTo>
                <a:cubicBezTo>
                  <a:pt x="1431657" y="893776"/>
                  <a:pt x="2415681" y="930824"/>
                  <a:pt x="2590759" y="219008"/>
                </a:cubicBezTo>
              </a:path>
            </a:pathLst>
          </a:custGeom>
          <a:noFill/>
          <a:ln w="41275" cap="rnd">
            <a:solidFill>
              <a:srgbClr val="FE7402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09251BD-7145-4EC2-6ADF-1F8A252A0A1F}"/>
              </a:ext>
            </a:extLst>
          </p:cNvPr>
          <p:cNvSpPr/>
          <p:nvPr/>
        </p:nvSpPr>
        <p:spPr>
          <a:xfrm>
            <a:off x="2590876" y="3504884"/>
            <a:ext cx="1340904" cy="1170606"/>
          </a:xfrm>
          <a:custGeom>
            <a:avLst/>
            <a:gdLst>
              <a:gd name="connsiteX0" fmla="*/ 0 w 1579874"/>
              <a:gd name="connsiteY0" fmla="*/ 25069 h 1379226"/>
              <a:gd name="connsiteX1" fmla="*/ 1171227 w 1579874"/>
              <a:gd name="connsiteY1" fmla="*/ 698421 h 1379226"/>
              <a:gd name="connsiteX2" fmla="*/ 1579875 w 1579874"/>
              <a:gd name="connsiteY2" fmla="*/ 1379226 h 137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9874" h="1379226">
                <a:moveTo>
                  <a:pt x="0" y="25069"/>
                </a:moveTo>
                <a:cubicBezTo>
                  <a:pt x="392447" y="-73999"/>
                  <a:pt x="868755" y="114522"/>
                  <a:pt x="1171227" y="698421"/>
                </a:cubicBezTo>
                <a:cubicBezTo>
                  <a:pt x="1264705" y="878866"/>
                  <a:pt x="1393342" y="1125853"/>
                  <a:pt x="1579875" y="1379226"/>
                </a:cubicBezTo>
              </a:path>
            </a:pathLst>
          </a:custGeom>
          <a:noFill/>
          <a:ln w="41275" cap="rnd">
            <a:solidFill>
              <a:srgbClr val="FE7402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77F076D-C17B-9145-7335-475D99E06324}"/>
              </a:ext>
            </a:extLst>
          </p:cNvPr>
          <p:cNvSpPr/>
          <p:nvPr/>
        </p:nvSpPr>
        <p:spPr>
          <a:xfrm>
            <a:off x="1123098" y="3714637"/>
            <a:ext cx="1129652" cy="2109173"/>
          </a:xfrm>
          <a:custGeom>
            <a:avLst/>
            <a:gdLst>
              <a:gd name="connsiteX0" fmla="*/ 0 w 1330973"/>
              <a:gd name="connsiteY0" fmla="*/ 2484708 h 2485060"/>
              <a:gd name="connsiteX1" fmla="*/ 993714 w 1330973"/>
              <a:gd name="connsiteY1" fmla="*/ 1524190 h 2485060"/>
              <a:gd name="connsiteX2" fmla="*/ 1330974 w 1330973"/>
              <a:gd name="connsiteY2" fmla="*/ 0 h 248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0973" h="2485060">
                <a:moveTo>
                  <a:pt x="0" y="2484708"/>
                </a:moveTo>
                <a:cubicBezTo>
                  <a:pt x="0" y="2484708"/>
                  <a:pt x="862369" y="2532217"/>
                  <a:pt x="993714" y="1524190"/>
                </a:cubicBezTo>
                <a:cubicBezTo>
                  <a:pt x="1092534" y="765860"/>
                  <a:pt x="920115" y="362381"/>
                  <a:pt x="1330974" y="0"/>
                </a:cubicBezTo>
              </a:path>
            </a:pathLst>
          </a:custGeom>
          <a:noFill/>
          <a:ln w="41275" cap="rnd">
            <a:solidFill>
              <a:srgbClr val="FE7402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BAC628B-079E-2BE5-E369-C8C1DEFD221D}"/>
              </a:ext>
            </a:extLst>
          </p:cNvPr>
          <p:cNvSpPr/>
          <p:nvPr/>
        </p:nvSpPr>
        <p:spPr>
          <a:xfrm rot="18900000">
            <a:off x="3938087" y="4714009"/>
            <a:ext cx="213129" cy="213129"/>
          </a:xfrm>
          <a:custGeom>
            <a:avLst/>
            <a:gdLst>
              <a:gd name="connsiteX0" fmla="*/ 251112 w 251112"/>
              <a:gd name="connsiteY0" fmla="*/ 125556 h 251112"/>
              <a:gd name="connsiteX1" fmla="*/ 125556 w 251112"/>
              <a:gd name="connsiteY1" fmla="*/ 251112 h 251112"/>
              <a:gd name="connsiteX2" fmla="*/ 0 w 251112"/>
              <a:gd name="connsiteY2" fmla="*/ 125556 h 251112"/>
              <a:gd name="connsiteX3" fmla="*/ 125556 w 251112"/>
              <a:gd name="connsiteY3" fmla="*/ 0 h 251112"/>
              <a:gd name="connsiteX4" fmla="*/ 251112 w 251112"/>
              <a:gd name="connsiteY4" fmla="*/ 125556 h 25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112" h="251112">
                <a:moveTo>
                  <a:pt x="251112" y="125556"/>
                </a:moveTo>
                <a:cubicBezTo>
                  <a:pt x="251112" y="194899"/>
                  <a:pt x="194899" y="251112"/>
                  <a:pt x="125556" y="251112"/>
                </a:cubicBezTo>
                <a:cubicBezTo>
                  <a:pt x="56213" y="251112"/>
                  <a:pt x="0" y="194899"/>
                  <a:pt x="0" y="125556"/>
                </a:cubicBezTo>
                <a:cubicBezTo>
                  <a:pt x="0" y="56213"/>
                  <a:pt x="56213" y="0"/>
                  <a:pt x="125556" y="0"/>
                </a:cubicBezTo>
                <a:cubicBezTo>
                  <a:pt x="194899" y="0"/>
                  <a:pt x="251112" y="56213"/>
                  <a:pt x="251112" y="125556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E7402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53E97D7-9F9C-DAA8-6952-B0E0EF30606A}"/>
              </a:ext>
            </a:extLst>
          </p:cNvPr>
          <p:cNvSpPr/>
          <p:nvPr/>
        </p:nvSpPr>
        <p:spPr>
          <a:xfrm rot="16753201">
            <a:off x="2301566" y="3512768"/>
            <a:ext cx="213129" cy="213129"/>
          </a:xfrm>
          <a:custGeom>
            <a:avLst/>
            <a:gdLst>
              <a:gd name="connsiteX0" fmla="*/ 251112 w 251112"/>
              <a:gd name="connsiteY0" fmla="*/ 125556 h 251112"/>
              <a:gd name="connsiteX1" fmla="*/ 125556 w 251112"/>
              <a:gd name="connsiteY1" fmla="*/ 251112 h 251112"/>
              <a:gd name="connsiteX2" fmla="*/ 0 w 251112"/>
              <a:gd name="connsiteY2" fmla="*/ 125556 h 251112"/>
              <a:gd name="connsiteX3" fmla="*/ 125556 w 251112"/>
              <a:gd name="connsiteY3" fmla="*/ 0 h 251112"/>
              <a:gd name="connsiteX4" fmla="*/ 251112 w 251112"/>
              <a:gd name="connsiteY4" fmla="*/ 125556 h 25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112" h="251112">
                <a:moveTo>
                  <a:pt x="251112" y="125556"/>
                </a:moveTo>
                <a:cubicBezTo>
                  <a:pt x="251112" y="194899"/>
                  <a:pt x="194899" y="251112"/>
                  <a:pt x="125556" y="251112"/>
                </a:cubicBezTo>
                <a:cubicBezTo>
                  <a:pt x="56213" y="251112"/>
                  <a:pt x="0" y="194899"/>
                  <a:pt x="0" y="125556"/>
                </a:cubicBezTo>
                <a:cubicBezTo>
                  <a:pt x="0" y="56213"/>
                  <a:pt x="56213" y="0"/>
                  <a:pt x="125556" y="0"/>
                </a:cubicBezTo>
                <a:cubicBezTo>
                  <a:pt x="194899" y="0"/>
                  <a:pt x="251112" y="56213"/>
                  <a:pt x="251112" y="125556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E7402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23C2640-D4C5-536B-FC22-CF6B3BB604C9}"/>
              </a:ext>
            </a:extLst>
          </p:cNvPr>
          <p:cNvSpPr/>
          <p:nvPr/>
        </p:nvSpPr>
        <p:spPr>
          <a:xfrm rot="21165599">
            <a:off x="4488887" y="2073277"/>
            <a:ext cx="213129" cy="213129"/>
          </a:xfrm>
          <a:custGeom>
            <a:avLst/>
            <a:gdLst>
              <a:gd name="connsiteX0" fmla="*/ 251112 w 251112"/>
              <a:gd name="connsiteY0" fmla="*/ 125556 h 251112"/>
              <a:gd name="connsiteX1" fmla="*/ 125556 w 251112"/>
              <a:gd name="connsiteY1" fmla="*/ 251112 h 251112"/>
              <a:gd name="connsiteX2" fmla="*/ 0 w 251112"/>
              <a:gd name="connsiteY2" fmla="*/ 125556 h 251112"/>
              <a:gd name="connsiteX3" fmla="*/ 125556 w 251112"/>
              <a:gd name="connsiteY3" fmla="*/ 0 h 251112"/>
              <a:gd name="connsiteX4" fmla="*/ 251112 w 251112"/>
              <a:gd name="connsiteY4" fmla="*/ 125556 h 25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112" h="251112">
                <a:moveTo>
                  <a:pt x="251112" y="125556"/>
                </a:moveTo>
                <a:cubicBezTo>
                  <a:pt x="251112" y="194899"/>
                  <a:pt x="194899" y="251112"/>
                  <a:pt x="125556" y="251112"/>
                </a:cubicBezTo>
                <a:cubicBezTo>
                  <a:pt x="56213" y="251112"/>
                  <a:pt x="0" y="194899"/>
                  <a:pt x="0" y="125556"/>
                </a:cubicBezTo>
                <a:cubicBezTo>
                  <a:pt x="0" y="56213"/>
                  <a:pt x="56213" y="0"/>
                  <a:pt x="125556" y="0"/>
                </a:cubicBezTo>
                <a:cubicBezTo>
                  <a:pt x="194899" y="0"/>
                  <a:pt x="251112" y="56213"/>
                  <a:pt x="251112" y="125556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E7402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C732E8-D53A-F0CA-3313-4D286772806D}"/>
              </a:ext>
            </a:extLst>
          </p:cNvPr>
          <p:cNvSpPr/>
          <p:nvPr/>
        </p:nvSpPr>
        <p:spPr>
          <a:xfrm rot="18900000">
            <a:off x="3831491" y="3619196"/>
            <a:ext cx="213129" cy="213129"/>
          </a:xfrm>
          <a:custGeom>
            <a:avLst/>
            <a:gdLst>
              <a:gd name="connsiteX0" fmla="*/ 251112 w 251112"/>
              <a:gd name="connsiteY0" fmla="*/ 125556 h 251112"/>
              <a:gd name="connsiteX1" fmla="*/ 125556 w 251112"/>
              <a:gd name="connsiteY1" fmla="*/ 251112 h 251112"/>
              <a:gd name="connsiteX2" fmla="*/ 0 w 251112"/>
              <a:gd name="connsiteY2" fmla="*/ 125556 h 251112"/>
              <a:gd name="connsiteX3" fmla="*/ 125556 w 251112"/>
              <a:gd name="connsiteY3" fmla="*/ 0 h 251112"/>
              <a:gd name="connsiteX4" fmla="*/ 251112 w 251112"/>
              <a:gd name="connsiteY4" fmla="*/ 125556 h 25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112" h="251112">
                <a:moveTo>
                  <a:pt x="251112" y="125556"/>
                </a:moveTo>
                <a:cubicBezTo>
                  <a:pt x="251112" y="194899"/>
                  <a:pt x="194899" y="251112"/>
                  <a:pt x="125556" y="251112"/>
                </a:cubicBezTo>
                <a:cubicBezTo>
                  <a:pt x="56213" y="251112"/>
                  <a:pt x="0" y="194899"/>
                  <a:pt x="0" y="125556"/>
                </a:cubicBezTo>
                <a:cubicBezTo>
                  <a:pt x="0" y="56213"/>
                  <a:pt x="56213" y="0"/>
                  <a:pt x="125556" y="0"/>
                </a:cubicBezTo>
                <a:cubicBezTo>
                  <a:pt x="194899" y="0"/>
                  <a:pt x="251112" y="56213"/>
                  <a:pt x="251112" y="125556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E7402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659848C-F55E-A267-82D2-F69DE743228C}"/>
              </a:ext>
            </a:extLst>
          </p:cNvPr>
          <p:cNvSpPr/>
          <p:nvPr/>
        </p:nvSpPr>
        <p:spPr>
          <a:xfrm>
            <a:off x="6297356" y="4850110"/>
            <a:ext cx="213129" cy="213129"/>
          </a:xfrm>
          <a:custGeom>
            <a:avLst/>
            <a:gdLst>
              <a:gd name="connsiteX0" fmla="*/ 251112 w 251112"/>
              <a:gd name="connsiteY0" fmla="*/ 125556 h 251112"/>
              <a:gd name="connsiteX1" fmla="*/ 125556 w 251112"/>
              <a:gd name="connsiteY1" fmla="*/ 251112 h 251112"/>
              <a:gd name="connsiteX2" fmla="*/ 0 w 251112"/>
              <a:gd name="connsiteY2" fmla="*/ 125556 h 251112"/>
              <a:gd name="connsiteX3" fmla="*/ 125556 w 251112"/>
              <a:gd name="connsiteY3" fmla="*/ 0 h 251112"/>
              <a:gd name="connsiteX4" fmla="*/ 251112 w 251112"/>
              <a:gd name="connsiteY4" fmla="*/ 125556 h 25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112" h="251112">
                <a:moveTo>
                  <a:pt x="251112" y="125556"/>
                </a:moveTo>
                <a:cubicBezTo>
                  <a:pt x="251112" y="194899"/>
                  <a:pt x="194899" y="251112"/>
                  <a:pt x="125556" y="251112"/>
                </a:cubicBezTo>
                <a:cubicBezTo>
                  <a:pt x="56213" y="251112"/>
                  <a:pt x="0" y="194899"/>
                  <a:pt x="0" y="125556"/>
                </a:cubicBezTo>
                <a:cubicBezTo>
                  <a:pt x="0" y="56213"/>
                  <a:pt x="56213" y="0"/>
                  <a:pt x="125556" y="0"/>
                </a:cubicBezTo>
                <a:cubicBezTo>
                  <a:pt x="194899" y="0"/>
                  <a:pt x="251112" y="56213"/>
                  <a:pt x="251112" y="125556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E7402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974A69-343E-9CE4-4893-73245CE8FE8A}"/>
              </a:ext>
            </a:extLst>
          </p:cNvPr>
          <p:cNvGrpSpPr/>
          <p:nvPr/>
        </p:nvGrpSpPr>
        <p:grpSpPr>
          <a:xfrm>
            <a:off x="1143178" y="1612052"/>
            <a:ext cx="1551013" cy="1806152"/>
            <a:chOff x="1143178" y="1612052"/>
            <a:chExt cx="1551013" cy="1806152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67B9DE-6861-060A-E1E5-D913DF7B5636}"/>
                </a:ext>
              </a:extLst>
            </p:cNvPr>
            <p:cNvSpPr/>
            <p:nvPr/>
          </p:nvSpPr>
          <p:spPr>
            <a:xfrm>
              <a:off x="1143178" y="1787471"/>
              <a:ext cx="1551013" cy="1630733"/>
            </a:xfrm>
            <a:custGeom>
              <a:avLst/>
              <a:gdLst>
                <a:gd name="connsiteX0" fmla="*/ 1022634 w 1827427"/>
                <a:gd name="connsiteY0" fmla="*/ 6607 h 1921355"/>
                <a:gd name="connsiteX1" fmla="*/ 6607 w 1827427"/>
                <a:gd name="connsiteY1" fmla="*/ 804794 h 1921355"/>
                <a:gd name="connsiteX2" fmla="*/ 804794 w 1827427"/>
                <a:gd name="connsiteY2" fmla="*/ 1820821 h 1921355"/>
                <a:gd name="connsiteX3" fmla="*/ 1150501 w 1827427"/>
                <a:gd name="connsiteY3" fmla="*/ 1796346 h 1921355"/>
                <a:gd name="connsiteX4" fmla="*/ 1369585 w 1827427"/>
                <a:gd name="connsiteY4" fmla="*/ 1921356 h 1921355"/>
                <a:gd name="connsiteX5" fmla="*/ 1416075 w 1827427"/>
                <a:gd name="connsiteY5" fmla="*/ 1676828 h 1921355"/>
                <a:gd name="connsiteX6" fmla="*/ 1820821 w 1827427"/>
                <a:gd name="connsiteY6" fmla="*/ 1022609 h 1921355"/>
                <a:gd name="connsiteX7" fmla="*/ 1022634 w 1827427"/>
                <a:gd name="connsiteY7" fmla="*/ 6582 h 192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7427" h="1921355">
                  <a:moveTo>
                    <a:pt x="1022634" y="6607"/>
                  </a:moveTo>
                  <a:cubicBezTo>
                    <a:pt x="521653" y="-53550"/>
                    <a:pt x="66763" y="303812"/>
                    <a:pt x="6607" y="804794"/>
                  </a:cubicBezTo>
                  <a:cubicBezTo>
                    <a:pt x="-53550" y="1305775"/>
                    <a:pt x="303812" y="1760665"/>
                    <a:pt x="804794" y="1820821"/>
                  </a:cubicBezTo>
                  <a:cubicBezTo>
                    <a:pt x="924212" y="1835158"/>
                    <a:pt x="1041022" y="1825766"/>
                    <a:pt x="1150501" y="1796346"/>
                  </a:cubicBezTo>
                  <a:lnTo>
                    <a:pt x="1369585" y="1921356"/>
                  </a:lnTo>
                  <a:lnTo>
                    <a:pt x="1416075" y="1676828"/>
                  </a:lnTo>
                  <a:cubicBezTo>
                    <a:pt x="1632723" y="1534053"/>
                    <a:pt x="1787451" y="1300408"/>
                    <a:pt x="1820821" y="1022609"/>
                  </a:cubicBezTo>
                  <a:cubicBezTo>
                    <a:pt x="1880978" y="521628"/>
                    <a:pt x="1523616" y="66738"/>
                    <a:pt x="1022634" y="6582"/>
                  </a:cubicBezTo>
                  <a:close/>
                </a:path>
              </a:pathLst>
            </a:custGeom>
            <a:solidFill>
              <a:srgbClr val="533115"/>
            </a:solidFill>
            <a:ln w="31750" cap="rnd">
              <a:solidFill>
                <a:srgbClr val="FE740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09" name="Freeform: Shape 4808">
              <a:extLst>
                <a:ext uri="{FF2B5EF4-FFF2-40B4-BE49-F238E27FC236}">
                  <a16:creationId xmlns:a16="http://schemas.microsoft.com/office/drawing/2014/main" id="{93219138-FC0E-19D8-D086-5DDCA1049315}"/>
                </a:ext>
              </a:extLst>
            </p:cNvPr>
            <p:cNvSpPr/>
            <p:nvPr/>
          </p:nvSpPr>
          <p:spPr>
            <a:xfrm rot="21426677">
              <a:off x="1685583" y="1612052"/>
              <a:ext cx="363496" cy="363496"/>
            </a:xfrm>
            <a:custGeom>
              <a:avLst/>
              <a:gdLst>
                <a:gd name="connsiteX0" fmla="*/ 428277 w 428277"/>
                <a:gd name="connsiteY0" fmla="*/ 214139 h 428277"/>
                <a:gd name="connsiteX1" fmla="*/ 214139 w 428277"/>
                <a:gd name="connsiteY1" fmla="*/ 428277 h 428277"/>
                <a:gd name="connsiteX2" fmla="*/ 0 w 428277"/>
                <a:gd name="connsiteY2" fmla="*/ 214139 h 428277"/>
                <a:gd name="connsiteX3" fmla="*/ 214139 w 428277"/>
                <a:gd name="connsiteY3" fmla="*/ 0 h 428277"/>
                <a:gd name="connsiteX4" fmla="*/ 428277 w 428277"/>
                <a:gd name="connsiteY4" fmla="*/ 214139 h 42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277" h="428277">
                  <a:moveTo>
                    <a:pt x="428277" y="214139"/>
                  </a:moveTo>
                  <a:cubicBezTo>
                    <a:pt x="428277" y="332404"/>
                    <a:pt x="332404" y="428277"/>
                    <a:pt x="214139" y="428277"/>
                  </a:cubicBezTo>
                  <a:cubicBezTo>
                    <a:pt x="95873" y="428277"/>
                    <a:pt x="0" y="332404"/>
                    <a:pt x="0" y="214139"/>
                  </a:cubicBezTo>
                  <a:cubicBezTo>
                    <a:pt x="0" y="95873"/>
                    <a:pt x="95873" y="0"/>
                    <a:pt x="214139" y="0"/>
                  </a:cubicBezTo>
                  <a:cubicBezTo>
                    <a:pt x="332404" y="0"/>
                    <a:pt x="428277" y="95873"/>
                    <a:pt x="428277" y="214139"/>
                  </a:cubicBezTo>
                  <a:close/>
                </a:path>
              </a:pathLst>
            </a:custGeom>
            <a:solidFill>
              <a:srgbClr val="FFFFFF"/>
            </a:solidFill>
            <a:ln w="31750" cap="rnd">
              <a:solidFill>
                <a:srgbClr val="FE7402"/>
              </a:solidFill>
              <a:prstDash val="solid"/>
              <a:round/>
            </a:ln>
          </p:spPr>
          <p:txBody>
            <a:bodyPr rtlCol="0" anchor="ctr"/>
            <a:lstStyle/>
            <a:p>
              <a:r>
                <a:rPr lang="en-US" sz="900" dirty="0">
                  <a:solidFill>
                    <a:srgbClr val="FE7402"/>
                  </a:solidFill>
                  <a:latin typeface="Shrikhand" panose="02000000000000000000" pitchFamily="2" charset="0"/>
                  <a:cs typeface="Shrikhand" panose="02000000000000000000" pitchFamily="2" charset="0"/>
                </a:rPr>
                <a:t>01</a:t>
              </a:r>
              <a:endParaRPr lang="en-IN" sz="900" dirty="0">
                <a:solidFill>
                  <a:srgbClr val="FE7402"/>
                </a:solidFill>
                <a:latin typeface="Shrikhand" panose="02000000000000000000" pitchFamily="2" charset="0"/>
                <a:cs typeface="Shrikhand" panose="02000000000000000000" pitchFamily="2" charset="0"/>
              </a:endParaRPr>
            </a:p>
          </p:txBody>
        </p:sp>
        <p:grpSp>
          <p:nvGrpSpPr>
            <p:cNvPr id="4827" name="Group 4826">
              <a:extLst>
                <a:ext uri="{FF2B5EF4-FFF2-40B4-BE49-F238E27FC236}">
                  <a16:creationId xmlns:a16="http://schemas.microsoft.com/office/drawing/2014/main" id="{86F197D4-29B3-50A9-BB8E-991AA7ED5133}"/>
                </a:ext>
              </a:extLst>
            </p:cNvPr>
            <p:cNvGrpSpPr/>
            <p:nvPr/>
          </p:nvGrpSpPr>
          <p:grpSpPr>
            <a:xfrm>
              <a:off x="1147153" y="2160213"/>
              <a:ext cx="1528959" cy="717835"/>
              <a:chOff x="1802669" y="2150688"/>
              <a:chExt cx="1528959" cy="717835"/>
            </a:xfrm>
          </p:grpSpPr>
          <p:sp>
            <p:nvSpPr>
              <p:cNvPr id="4825" name="TextBox 4824">
                <a:extLst>
                  <a:ext uri="{FF2B5EF4-FFF2-40B4-BE49-F238E27FC236}">
                    <a16:creationId xmlns:a16="http://schemas.microsoft.com/office/drawing/2014/main" id="{0C0DE989-5F36-EA85-BDDE-7E54ED726CC8}"/>
                  </a:ext>
                </a:extLst>
              </p:cNvPr>
              <p:cNvSpPr txBox="1"/>
              <p:nvPr/>
            </p:nvSpPr>
            <p:spPr>
              <a:xfrm>
                <a:off x="1851331" y="2232195"/>
                <a:ext cx="1445738" cy="636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hu-HU" sz="1400" dirty="0">
                    <a:solidFill>
                      <a:schemeClr val="bg1"/>
                    </a:solidFill>
                    <a:latin typeface="Shrikhand" panose="02000000000000000000" pitchFamily="2" charset="0"/>
                    <a:cs typeface="Shrikhand" panose="02000000000000000000" pitchFamily="2" charset="0"/>
                  </a:rPr>
                  <a:t>Ihlet</a:t>
                </a:r>
                <a:r>
                  <a:rPr lang="hu-HU" sz="1050" dirty="0">
                    <a:solidFill>
                      <a:schemeClr val="bg1"/>
                    </a:solidFill>
                    <a:latin typeface="Poppins" panose="00000500000000000000" pitchFamily="2" charset="0"/>
                    <a:ea typeface="Inter" panose="02000503000000020004" pitchFamily="2" charset="0"/>
                    <a:cs typeface="Poppins" panose="00000500000000000000" pitchFamily="2" charset="0"/>
                  </a:rPr>
                  <a:t> </a:t>
                </a:r>
                <a:r>
                  <a:rPr lang="hu-HU" sz="1400" dirty="0">
                    <a:solidFill>
                      <a:schemeClr val="bg1"/>
                    </a:solidFill>
                    <a:latin typeface="Shrikhand" panose="02000000000000000000" pitchFamily="2" charset="0"/>
                    <a:cs typeface="Shrikhand" panose="02000000000000000000" pitchFamily="2" charset="0"/>
                  </a:rPr>
                  <a:t>merítése</a:t>
                </a:r>
                <a:endParaRPr lang="en-IN" sz="1400" dirty="0">
                  <a:solidFill>
                    <a:schemeClr val="bg1"/>
                  </a:solidFill>
                  <a:latin typeface="Shrikhand" panose="02000000000000000000" pitchFamily="2" charset="0"/>
                  <a:cs typeface="Shrikhand" panose="02000000000000000000" pitchFamily="2" charset="0"/>
                </a:endParaRPr>
              </a:p>
            </p:txBody>
          </p:sp>
          <p:sp>
            <p:nvSpPr>
              <p:cNvPr id="4826" name="TextBox 4825">
                <a:extLst>
                  <a:ext uri="{FF2B5EF4-FFF2-40B4-BE49-F238E27FC236}">
                    <a16:creationId xmlns:a16="http://schemas.microsoft.com/office/drawing/2014/main" id="{51E4F5AE-7434-A5DF-52C0-58FAD23D32CC}"/>
                  </a:ext>
                </a:extLst>
              </p:cNvPr>
              <p:cNvSpPr txBox="1"/>
              <p:nvPr/>
            </p:nvSpPr>
            <p:spPr>
              <a:xfrm>
                <a:off x="1802669" y="2150688"/>
                <a:ext cx="1528959" cy="356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en-US" sz="1400" dirty="0">
                  <a:solidFill>
                    <a:schemeClr val="bg1"/>
                  </a:solidFill>
                  <a:latin typeface="Shrikhand" panose="02000000000000000000" pitchFamily="2" charset="0"/>
                  <a:ea typeface="Inter SemiBold" panose="02000503000000020004" pitchFamily="2" charset="0"/>
                  <a:cs typeface="Shrikhand" panose="02000000000000000000" pitchFamily="2" charset="0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AE317B-444B-11E8-7C21-0F2F5DDA184F}"/>
              </a:ext>
            </a:extLst>
          </p:cNvPr>
          <p:cNvGrpSpPr/>
          <p:nvPr/>
        </p:nvGrpSpPr>
        <p:grpSpPr>
          <a:xfrm>
            <a:off x="4041648" y="2304367"/>
            <a:ext cx="1594989" cy="1551242"/>
            <a:chOff x="4063084" y="2332991"/>
            <a:chExt cx="1594989" cy="1551242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2F4AA06-ED30-BCCD-BD49-D8F415CA5067}"/>
                </a:ext>
              </a:extLst>
            </p:cNvPr>
            <p:cNvSpPr/>
            <p:nvPr/>
          </p:nvSpPr>
          <p:spPr>
            <a:xfrm>
              <a:off x="4063084" y="2332991"/>
              <a:ext cx="1551878" cy="1551242"/>
            </a:xfrm>
            <a:custGeom>
              <a:avLst/>
              <a:gdLst>
                <a:gd name="connsiteX0" fmla="*/ 1294870 w 1828447"/>
                <a:gd name="connsiteY0" fmla="*/ 83136 h 1827697"/>
                <a:gd name="connsiteX1" fmla="*/ 83861 w 1828447"/>
                <a:gd name="connsiteY1" fmla="*/ 533553 h 1827697"/>
                <a:gd name="connsiteX2" fmla="*/ 87887 w 1828447"/>
                <a:gd name="connsiteY2" fmla="*/ 1302842 h 1827697"/>
                <a:gd name="connsiteX3" fmla="*/ 0 w 1828447"/>
                <a:gd name="connsiteY3" fmla="*/ 1535716 h 1827697"/>
                <a:gd name="connsiteX4" fmla="*/ 252131 w 1828447"/>
                <a:gd name="connsiteY4" fmla="*/ 1543344 h 1827697"/>
                <a:gd name="connsiteX5" fmla="*/ 534303 w 1828447"/>
                <a:gd name="connsiteY5" fmla="*/ 1744561 h 1827697"/>
                <a:gd name="connsiteX6" fmla="*/ 1745311 w 1828447"/>
                <a:gd name="connsiteY6" fmla="*/ 1294145 h 1827697"/>
                <a:gd name="connsiteX7" fmla="*/ 1294895 w 1828447"/>
                <a:gd name="connsiteY7" fmla="*/ 83136 h 182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8447" h="1827697">
                  <a:moveTo>
                    <a:pt x="1294870" y="83136"/>
                  </a:moveTo>
                  <a:cubicBezTo>
                    <a:pt x="836080" y="-126902"/>
                    <a:pt x="293900" y="74763"/>
                    <a:pt x="83861" y="533553"/>
                  </a:cubicBezTo>
                  <a:cubicBezTo>
                    <a:pt x="-32600" y="787945"/>
                    <a:pt x="-22487" y="1068005"/>
                    <a:pt x="87887" y="1302842"/>
                  </a:cubicBezTo>
                  <a:lnTo>
                    <a:pt x="0" y="1535716"/>
                  </a:lnTo>
                  <a:lnTo>
                    <a:pt x="252131" y="1543344"/>
                  </a:lnTo>
                  <a:cubicBezTo>
                    <a:pt x="330178" y="1625540"/>
                    <a:pt x="424923" y="1694493"/>
                    <a:pt x="534303" y="1744561"/>
                  </a:cubicBezTo>
                  <a:cubicBezTo>
                    <a:pt x="993093" y="1954600"/>
                    <a:pt x="1535273" y="1752935"/>
                    <a:pt x="1745311" y="1294145"/>
                  </a:cubicBezTo>
                  <a:cubicBezTo>
                    <a:pt x="1955350" y="835355"/>
                    <a:pt x="1753685" y="293175"/>
                    <a:pt x="1294895" y="83136"/>
                  </a:cubicBezTo>
                  <a:close/>
                </a:path>
              </a:pathLst>
            </a:custGeom>
            <a:solidFill>
              <a:srgbClr val="533115"/>
            </a:solidFill>
            <a:ln w="31750" cap="rnd">
              <a:solidFill>
                <a:srgbClr val="FE740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07" name="Freeform: Shape 4806">
              <a:extLst>
                <a:ext uri="{FF2B5EF4-FFF2-40B4-BE49-F238E27FC236}">
                  <a16:creationId xmlns:a16="http://schemas.microsoft.com/office/drawing/2014/main" id="{C85A63B0-9118-2CE9-55AF-3C21E8AE645C}"/>
                </a:ext>
              </a:extLst>
            </p:cNvPr>
            <p:cNvSpPr/>
            <p:nvPr/>
          </p:nvSpPr>
          <p:spPr>
            <a:xfrm>
              <a:off x="5294577" y="3337201"/>
              <a:ext cx="363496" cy="363496"/>
            </a:xfrm>
            <a:custGeom>
              <a:avLst/>
              <a:gdLst>
                <a:gd name="connsiteX0" fmla="*/ 428277 w 428277"/>
                <a:gd name="connsiteY0" fmla="*/ 214138 h 428277"/>
                <a:gd name="connsiteX1" fmla="*/ 214139 w 428277"/>
                <a:gd name="connsiteY1" fmla="*/ 428277 h 428277"/>
                <a:gd name="connsiteX2" fmla="*/ 0 w 428277"/>
                <a:gd name="connsiteY2" fmla="*/ 214138 h 428277"/>
                <a:gd name="connsiteX3" fmla="*/ 214139 w 428277"/>
                <a:gd name="connsiteY3" fmla="*/ 0 h 428277"/>
                <a:gd name="connsiteX4" fmla="*/ 428277 w 428277"/>
                <a:gd name="connsiteY4" fmla="*/ 214138 h 42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277" h="428277">
                  <a:moveTo>
                    <a:pt x="428277" y="214138"/>
                  </a:moveTo>
                  <a:cubicBezTo>
                    <a:pt x="428277" y="332404"/>
                    <a:pt x="332404" y="428277"/>
                    <a:pt x="214139" y="428277"/>
                  </a:cubicBezTo>
                  <a:cubicBezTo>
                    <a:pt x="95873" y="428277"/>
                    <a:pt x="0" y="332404"/>
                    <a:pt x="0" y="214138"/>
                  </a:cubicBezTo>
                  <a:cubicBezTo>
                    <a:pt x="0" y="95873"/>
                    <a:pt x="95873" y="0"/>
                    <a:pt x="214139" y="0"/>
                  </a:cubicBezTo>
                  <a:cubicBezTo>
                    <a:pt x="332404" y="0"/>
                    <a:pt x="428277" y="95873"/>
                    <a:pt x="428277" y="214138"/>
                  </a:cubicBezTo>
                  <a:close/>
                </a:path>
              </a:pathLst>
            </a:custGeom>
            <a:solidFill>
              <a:srgbClr val="FFFFFF"/>
            </a:solidFill>
            <a:ln w="31750" cap="rnd">
              <a:solidFill>
                <a:srgbClr val="FE7402"/>
              </a:solidFill>
              <a:prstDash val="solid"/>
              <a:round/>
            </a:ln>
          </p:spPr>
          <p:txBody>
            <a:bodyPr rtlCol="0" anchor="ctr"/>
            <a:lstStyle/>
            <a:p>
              <a:r>
                <a:rPr lang="en-US" sz="900" dirty="0">
                  <a:solidFill>
                    <a:srgbClr val="FE7402"/>
                  </a:solidFill>
                  <a:latin typeface="Shrikhand" panose="02000000000000000000" pitchFamily="2" charset="0"/>
                  <a:cs typeface="Shrikhand" panose="02000000000000000000" pitchFamily="2" charset="0"/>
                </a:rPr>
                <a:t>04</a:t>
              </a:r>
              <a:endParaRPr lang="en-IN" sz="900" dirty="0">
                <a:solidFill>
                  <a:srgbClr val="FE7402"/>
                </a:solidFill>
                <a:latin typeface="Shrikhand" panose="02000000000000000000" pitchFamily="2" charset="0"/>
                <a:cs typeface="Shrikhand" panose="02000000000000000000" pitchFamily="2" charset="0"/>
              </a:endParaRPr>
            </a:p>
          </p:txBody>
        </p:sp>
        <p:grpSp>
          <p:nvGrpSpPr>
            <p:cNvPr id="4828" name="Group 4827">
              <a:extLst>
                <a:ext uri="{FF2B5EF4-FFF2-40B4-BE49-F238E27FC236}">
                  <a16:creationId xmlns:a16="http://schemas.microsoft.com/office/drawing/2014/main" id="{949C499F-65E2-BAD2-3341-0431D54E5116}"/>
                </a:ext>
              </a:extLst>
            </p:cNvPr>
            <p:cNvGrpSpPr/>
            <p:nvPr/>
          </p:nvGrpSpPr>
          <p:grpSpPr>
            <a:xfrm>
              <a:off x="4064206" y="2624948"/>
              <a:ext cx="1528959" cy="661377"/>
              <a:chOff x="1802669" y="2150688"/>
              <a:chExt cx="1528959" cy="661377"/>
            </a:xfrm>
          </p:grpSpPr>
          <p:sp>
            <p:nvSpPr>
              <p:cNvPr id="4829" name="TextBox 4828">
                <a:extLst>
                  <a:ext uri="{FF2B5EF4-FFF2-40B4-BE49-F238E27FC236}">
                    <a16:creationId xmlns:a16="http://schemas.microsoft.com/office/drawing/2014/main" id="{86932711-87D4-4904-28BA-0134E4CAB63F}"/>
                  </a:ext>
                </a:extLst>
              </p:cNvPr>
              <p:cNvSpPr txBox="1"/>
              <p:nvPr/>
            </p:nvSpPr>
            <p:spPr>
              <a:xfrm>
                <a:off x="1844280" y="2455814"/>
                <a:ext cx="1445738" cy="356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hu-HU" sz="1400" dirty="0">
                    <a:solidFill>
                      <a:schemeClr val="bg1"/>
                    </a:solidFill>
                    <a:latin typeface="Shrikhand" panose="02000000000000000000" pitchFamily="2" charset="0"/>
                    <a:cs typeface="Shrikhand" panose="02000000000000000000" pitchFamily="2" charset="0"/>
                  </a:rPr>
                  <a:t>Dizájnfázis</a:t>
                </a:r>
                <a:endParaRPr lang="en-IN" sz="1400" dirty="0">
                  <a:solidFill>
                    <a:schemeClr val="bg1"/>
                  </a:solidFill>
                  <a:latin typeface="Shrikhand" panose="02000000000000000000" pitchFamily="2" charset="0"/>
                  <a:cs typeface="Shrikhand" panose="02000000000000000000" pitchFamily="2" charset="0"/>
                </a:endParaRPr>
              </a:p>
            </p:txBody>
          </p:sp>
          <p:sp>
            <p:nvSpPr>
              <p:cNvPr id="4830" name="TextBox 4829">
                <a:extLst>
                  <a:ext uri="{FF2B5EF4-FFF2-40B4-BE49-F238E27FC236}">
                    <a16:creationId xmlns:a16="http://schemas.microsoft.com/office/drawing/2014/main" id="{761EC2CD-025C-E449-B00F-5FE021F8FE90}"/>
                  </a:ext>
                </a:extLst>
              </p:cNvPr>
              <p:cNvSpPr txBox="1"/>
              <p:nvPr/>
            </p:nvSpPr>
            <p:spPr>
              <a:xfrm>
                <a:off x="1802669" y="2150688"/>
                <a:ext cx="1528959" cy="356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en-US" sz="1400" dirty="0">
                  <a:solidFill>
                    <a:schemeClr val="bg1"/>
                  </a:solidFill>
                  <a:latin typeface="Shrikhand" panose="02000000000000000000" pitchFamily="2" charset="0"/>
                  <a:ea typeface="Inter SemiBold" panose="02000503000000020004" pitchFamily="2" charset="0"/>
                  <a:cs typeface="Shrikhand" panose="02000000000000000000" pitchFamily="2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CCA6417-8DB8-1268-0AB8-893823BC24F8}"/>
              </a:ext>
            </a:extLst>
          </p:cNvPr>
          <p:cNvGrpSpPr/>
          <p:nvPr/>
        </p:nvGrpSpPr>
        <p:grpSpPr>
          <a:xfrm>
            <a:off x="6586154" y="4064156"/>
            <a:ext cx="1733546" cy="1726372"/>
            <a:chOff x="6586154" y="4064156"/>
            <a:chExt cx="1733546" cy="1726372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6C088E-CCE8-663F-31E1-68FB71B10A6D}"/>
                </a:ext>
              </a:extLst>
            </p:cNvPr>
            <p:cNvSpPr/>
            <p:nvPr/>
          </p:nvSpPr>
          <p:spPr>
            <a:xfrm>
              <a:off x="6586154" y="4064156"/>
              <a:ext cx="1708656" cy="1550966"/>
            </a:xfrm>
            <a:custGeom>
              <a:avLst/>
              <a:gdLst>
                <a:gd name="connsiteX0" fmla="*/ 1825322 w 2013165"/>
                <a:gd name="connsiteY0" fmla="*/ 358772 h 1827372"/>
                <a:gd name="connsiteX1" fmla="*/ 544615 w 2013165"/>
                <a:gd name="connsiteY1" fmla="*/ 187869 h 1827372"/>
                <a:gd name="connsiteX2" fmla="*/ 186955 w 2013165"/>
                <a:gd name="connsiteY2" fmla="*/ 868972 h 1827372"/>
                <a:gd name="connsiteX3" fmla="*/ 0 w 2013165"/>
                <a:gd name="connsiteY3" fmla="*/ 1033316 h 1827372"/>
                <a:gd name="connsiteX4" fmla="*/ 219033 w 2013165"/>
                <a:gd name="connsiteY4" fmla="*/ 1158449 h 1827372"/>
                <a:gd name="connsiteX5" fmla="*/ 373686 w 2013165"/>
                <a:gd name="connsiteY5" fmla="*/ 1468600 h 1827372"/>
                <a:gd name="connsiteX6" fmla="*/ 1654393 w 2013165"/>
                <a:gd name="connsiteY6" fmla="*/ 1639504 h 1827372"/>
                <a:gd name="connsiteX7" fmla="*/ 1825297 w 2013165"/>
                <a:gd name="connsiteY7" fmla="*/ 358797 h 182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3165" h="1827372">
                  <a:moveTo>
                    <a:pt x="1825322" y="358772"/>
                  </a:moveTo>
                  <a:cubicBezTo>
                    <a:pt x="1518848" y="-42073"/>
                    <a:pt x="945460" y="-118604"/>
                    <a:pt x="544615" y="187869"/>
                  </a:cubicBezTo>
                  <a:cubicBezTo>
                    <a:pt x="322351" y="357803"/>
                    <a:pt x="199801" y="609810"/>
                    <a:pt x="186955" y="868972"/>
                  </a:cubicBezTo>
                  <a:lnTo>
                    <a:pt x="0" y="1033316"/>
                  </a:lnTo>
                  <a:lnTo>
                    <a:pt x="219033" y="1158449"/>
                  </a:lnTo>
                  <a:cubicBezTo>
                    <a:pt x="249348" y="1267656"/>
                    <a:pt x="300634" y="1373036"/>
                    <a:pt x="373686" y="1468600"/>
                  </a:cubicBezTo>
                  <a:cubicBezTo>
                    <a:pt x="680160" y="1869446"/>
                    <a:pt x="1253548" y="1945976"/>
                    <a:pt x="1654393" y="1639504"/>
                  </a:cubicBezTo>
                  <a:cubicBezTo>
                    <a:pt x="2055239" y="1333030"/>
                    <a:pt x="2131770" y="759642"/>
                    <a:pt x="1825297" y="358797"/>
                  </a:cubicBezTo>
                  <a:close/>
                </a:path>
              </a:pathLst>
            </a:custGeom>
            <a:solidFill>
              <a:srgbClr val="533115"/>
            </a:solidFill>
            <a:ln w="31750" cap="rnd">
              <a:solidFill>
                <a:srgbClr val="FE740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808" name="Freeform: Shape 4807">
              <a:extLst>
                <a:ext uri="{FF2B5EF4-FFF2-40B4-BE49-F238E27FC236}">
                  <a16:creationId xmlns:a16="http://schemas.microsoft.com/office/drawing/2014/main" id="{26BEB43D-6614-BA3C-4360-713425CC9320}"/>
                </a:ext>
              </a:extLst>
            </p:cNvPr>
            <p:cNvSpPr/>
            <p:nvPr/>
          </p:nvSpPr>
          <p:spPr>
            <a:xfrm>
              <a:off x="7377348" y="5427032"/>
              <a:ext cx="363496" cy="363496"/>
            </a:xfrm>
            <a:custGeom>
              <a:avLst/>
              <a:gdLst>
                <a:gd name="connsiteX0" fmla="*/ 428277 w 428277"/>
                <a:gd name="connsiteY0" fmla="*/ 214138 h 428277"/>
                <a:gd name="connsiteX1" fmla="*/ 214139 w 428277"/>
                <a:gd name="connsiteY1" fmla="*/ 428277 h 428277"/>
                <a:gd name="connsiteX2" fmla="*/ 0 w 428277"/>
                <a:gd name="connsiteY2" fmla="*/ 214138 h 428277"/>
                <a:gd name="connsiteX3" fmla="*/ 214139 w 428277"/>
                <a:gd name="connsiteY3" fmla="*/ 0 h 428277"/>
                <a:gd name="connsiteX4" fmla="*/ 428277 w 428277"/>
                <a:gd name="connsiteY4" fmla="*/ 214138 h 42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277" h="428277">
                  <a:moveTo>
                    <a:pt x="428277" y="214138"/>
                  </a:moveTo>
                  <a:cubicBezTo>
                    <a:pt x="428277" y="332404"/>
                    <a:pt x="332404" y="428277"/>
                    <a:pt x="214139" y="428277"/>
                  </a:cubicBezTo>
                  <a:cubicBezTo>
                    <a:pt x="95873" y="428277"/>
                    <a:pt x="0" y="332404"/>
                    <a:pt x="0" y="214138"/>
                  </a:cubicBezTo>
                  <a:cubicBezTo>
                    <a:pt x="0" y="95873"/>
                    <a:pt x="95873" y="0"/>
                    <a:pt x="214139" y="0"/>
                  </a:cubicBezTo>
                  <a:cubicBezTo>
                    <a:pt x="332404" y="0"/>
                    <a:pt x="428277" y="95873"/>
                    <a:pt x="428277" y="214138"/>
                  </a:cubicBezTo>
                  <a:close/>
                </a:path>
              </a:pathLst>
            </a:custGeom>
            <a:solidFill>
              <a:srgbClr val="FFFFFF"/>
            </a:solidFill>
            <a:ln w="31750" cap="rnd">
              <a:solidFill>
                <a:srgbClr val="FE7402"/>
              </a:solidFill>
              <a:prstDash val="solid"/>
              <a:round/>
            </a:ln>
          </p:spPr>
          <p:txBody>
            <a:bodyPr rtlCol="0" anchor="ctr"/>
            <a:lstStyle/>
            <a:p>
              <a:r>
                <a:rPr lang="en-US" sz="900" dirty="0">
                  <a:solidFill>
                    <a:srgbClr val="FE7402"/>
                  </a:solidFill>
                  <a:latin typeface="Shrikhand" panose="02000000000000000000" pitchFamily="2" charset="0"/>
                  <a:cs typeface="Shrikhand" panose="02000000000000000000" pitchFamily="2" charset="0"/>
                </a:rPr>
                <a:t>03</a:t>
              </a:r>
              <a:endParaRPr lang="en-IN" sz="900" dirty="0">
                <a:solidFill>
                  <a:srgbClr val="FE7402"/>
                </a:solidFill>
                <a:latin typeface="Shrikhand" panose="02000000000000000000" pitchFamily="2" charset="0"/>
                <a:cs typeface="Shrikhand" panose="02000000000000000000" pitchFamily="2" charset="0"/>
              </a:endParaRPr>
            </a:p>
          </p:txBody>
        </p:sp>
        <p:grpSp>
          <p:nvGrpSpPr>
            <p:cNvPr id="4831" name="Group 4830">
              <a:extLst>
                <a:ext uri="{FF2B5EF4-FFF2-40B4-BE49-F238E27FC236}">
                  <a16:creationId xmlns:a16="http://schemas.microsoft.com/office/drawing/2014/main" id="{D32E40D4-4621-1C41-11AB-E5BE295502EC}"/>
                </a:ext>
              </a:extLst>
            </p:cNvPr>
            <p:cNvGrpSpPr/>
            <p:nvPr/>
          </p:nvGrpSpPr>
          <p:grpSpPr>
            <a:xfrm>
              <a:off x="6790741" y="4502409"/>
              <a:ext cx="1528959" cy="636328"/>
              <a:chOff x="1824506" y="2252940"/>
              <a:chExt cx="1528959" cy="636328"/>
            </a:xfrm>
          </p:grpSpPr>
          <p:sp>
            <p:nvSpPr>
              <p:cNvPr id="4832" name="TextBox 4831">
                <a:extLst>
                  <a:ext uri="{FF2B5EF4-FFF2-40B4-BE49-F238E27FC236}">
                    <a16:creationId xmlns:a16="http://schemas.microsoft.com/office/drawing/2014/main" id="{0D0F4587-CCA1-0966-35DF-67D9CD020256}"/>
                  </a:ext>
                </a:extLst>
              </p:cNvPr>
              <p:cNvSpPr txBox="1"/>
              <p:nvPr/>
            </p:nvSpPr>
            <p:spPr>
              <a:xfrm>
                <a:off x="1844280" y="2455814"/>
                <a:ext cx="1445738" cy="287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en-IN" sz="1050" dirty="0">
                  <a:solidFill>
                    <a:schemeClr val="bg1"/>
                  </a:solidFill>
                  <a:latin typeface="Poppins" panose="00000500000000000000" pitchFamily="2" charset="0"/>
                  <a:ea typeface="Inter" panose="02000503000000020004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833" name="TextBox 4832">
                <a:extLst>
                  <a:ext uri="{FF2B5EF4-FFF2-40B4-BE49-F238E27FC236}">
                    <a16:creationId xmlns:a16="http://schemas.microsoft.com/office/drawing/2014/main" id="{F25A0CEE-FA9D-0E6C-60BE-A7F59B86350C}"/>
                  </a:ext>
                </a:extLst>
              </p:cNvPr>
              <p:cNvSpPr txBox="1"/>
              <p:nvPr/>
            </p:nvSpPr>
            <p:spPr>
              <a:xfrm>
                <a:off x="1824506" y="2252940"/>
                <a:ext cx="1528959" cy="636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hu-HU" sz="1400" dirty="0">
                    <a:solidFill>
                      <a:schemeClr val="bg1"/>
                    </a:solidFill>
                    <a:latin typeface="Shrikhand" panose="02000000000000000000" pitchFamily="2" charset="0"/>
                    <a:ea typeface="Inter SemiBold" panose="02000503000000020004" pitchFamily="2" charset="0"/>
                    <a:cs typeface="Shrikhand" panose="02000000000000000000" pitchFamily="2" charset="0"/>
                  </a:rPr>
                  <a:t>Stratégia kidolgozása</a:t>
                </a:r>
                <a:endParaRPr lang="en-US" sz="1400" dirty="0">
                  <a:solidFill>
                    <a:schemeClr val="bg1"/>
                  </a:solidFill>
                  <a:latin typeface="Shrikhand" panose="02000000000000000000" pitchFamily="2" charset="0"/>
                  <a:ea typeface="Inter SemiBold" panose="02000503000000020004" pitchFamily="2" charset="0"/>
                  <a:cs typeface="Shrikhand" panose="02000000000000000000" pitchFamily="2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57D1FB1-A38F-1F7D-7AAF-071048F02F6F}"/>
              </a:ext>
            </a:extLst>
          </p:cNvPr>
          <p:cNvGrpSpPr/>
          <p:nvPr/>
        </p:nvGrpSpPr>
        <p:grpSpPr>
          <a:xfrm>
            <a:off x="2260474" y="4606147"/>
            <a:ext cx="1581508" cy="1719819"/>
            <a:chOff x="2260474" y="4606147"/>
            <a:chExt cx="1581508" cy="1719819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837710-70FF-7D6C-FD8A-EE0AA2DDF5C4}"/>
                </a:ext>
              </a:extLst>
            </p:cNvPr>
            <p:cNvSpPr/>
            <p:nvPr/>
          </p:nvSpPr>
          <p:spPr>
            <a:xfrm>
              <a:off x="2263527" y="4606147"/>
              <a:ext cx="1578455" cy="1550870"/>
            </a:xfrm>
            <a:custGeom>
              <a:avLst/>
              <a:gdLst>
                <a:gd name="connsiteX0" fmla="*/ 1859761 w 1859760"/>
                <a:gd name="connsiteY0" fmla="*/ 340887 h 1827259"/>
                <a:gd name="connsiteX1" fmla="*/ 1611431 w 1859760"/>
                <a:gd name="connsiteY1" fmla="*/ 323867 h 1827259"/>
                <a:gd name="connsiteX2" fmla="*/ 913630 w 1859760"/>
                <a:gd name="connsiteY2" fmla="*/ 0 h 1827259"/>
                <a:gd name="connsiteX3" fmla="*/ 0 w 1859760"/>
                <a:gd name="connsiteY3" fmla="*/ 913630 h 1827259"/>
                <a:gd name="connsiteX4" fmla="*/ 913630 w 1859760"/>
                <a:gd name="connsiteY4" fmla="*/ 1827260 h 1827259"/>
                <a:gd name="connsiteX5" fmla="*/ 1827259 w 1859760"/>
                <a:gd name="connsiteY5" fmla="*/ 913630 h 1827259"/>
                <a:gd name="connsiteX6" fmla="*/ 1761761 w 1859760"/>
                <a:gd name="connsiteY6" fmla="*/ 573314 h 1827259"/>
                <a:gd name="connsiteX7" fmla="*/ 1859761 w 1859760"/>
                <a:gd name="connsiteY7" fmla="*/ 340887 h 182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59760" h="1827259">
                  <a:moveTo>
                    <a:pt x="1859761" y="340887"/>
                  </a:moveTo>
                  <a:lnTo>
                    <a:pt x="1611431" y="323867"/>
                  </a:lnTo>
                  <a:cubicBezTo>
                    <a:pt x="1443833" y="125780"/>
                    <a:pt x="1193416" y="0"/>
                    <a:pt x="913630" y="0"/>
                  </a:cubicBezTo>
                  <a:cubicBezTo>
                    <a:pt x="409045" y="0"/>
                    <a:pt x="0" y="409045"/>
                    <a:pt x="0" y="913630"/>
                  </a:cubicBezTo>
                  <a:cubicBezTo>
                    <a:pt x="0" y="1418215"/>
                    <a:pt x="409045" y="1827260"/>
                    <a:pt x="913630" y="1827260"/>
                  </a:cubicBezTo>
                  <a:cubicBezTo>
                    <a:pt x="1418214" y="1827260"/>
                    <a:pt x="1827259" y="1418215"/>
                    <a:pt x="1827259" y="913630"/>
                  </a:cubicBezTo>
                  <a:cubicBezTo>
                    <a:pt x="1827259" y="793341"/>
                    <a:pt x="1804002" y="678495"/>
                    <a:pt x="1761761" y="573314"/>
                  </a:cubicBezTo>
                  <a:lnTo>
                    <a:pt x="1859761" y="340887"/>
                  </a:lnTo>
                  <a:close/>
                </a:path>
              </a:pathLst>
            </a:custGeom>
            <a:solidFill>
              <a:srgbClr val="533115"/>
            </a:solidFill>
            <a:ln w="31750" cap="rnd">
              <a:solidFill>
                <a:srgbClr val="FE740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4E6105-2E6A-0B55-68A7-4D7BFC04A3EB}"/>
                </a:ext>
              </a:extLst>
            </p:cNvPr>
            <p:cNvSpPr/>
            <p:nvPr/>
          </p:nvSpPr>
          <p:spPr>
            <a:xfrm>
              <a:off x="2864042" y="5962470"/>
              <a:ext cx="363496" cy="363496"/>
            </a:xfrm>
            <a:custGeom>
              <a:avLst/>
              <a:gdLst>
                <a:gd name="connsiteX0" fmla="*/ 428277 w 428277"/>
                <a:gd name="connsiteY0" fmla="*/ 214139 h 428277"/>
                <a:gd name="connsiteX1" fmla="*/ 214139 w 428277"/>
                <a:gd name="connsiteY1" fmla="*/ 428277 h 428277"/>
                <a:gd name="connsiteX2" fmla="*/ 0 w 428277"/>
                <a:gd name="connsiteY2" fmla="*/ 214139 h 428277"/>
                <a:gd name="connsiteX3" fmla="*/ 214139 w 428277"/>
                <a:gd name="connsiteY3" fmla="*/ 0 h 428277"/>
                <a:gd name="connsiteX4" fmla="*/ 428277 w 428277"/>
                <a:gd name="connsiteY4" fmla="*/ 214139 h 42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277" h="428277">
                  <a:moveTo>
                    <a:pt x="428277" y="214139"/>
                  </a:moveTo>
                  <a:cubicBezTo>
                    <a:pt x="428277" y="332404"/>
                    <a:pt x="332404" y="428277"/>
                    <a:pt x="214139" y="428277"/>
                  </a:cubicBezTo>
                  <a:cubicBezTo>
                    <a:pt x="95873" y="428277"/>
                    <a:pt x="0" y="332404"/>
                    <a:pt x="0" y="214139"/>
                  </a:cubicBezTo>
                  <a:cubicBezTo>
                    <a:pt x="0" y="95873"/>
                    <a:pt x="95873" y="0"/>
                    <a:pt x="214139" y="0"/>
                  </a:cubicBezTo>
                  <a:cubicBezTo>
                    <a:pt x="332404" y="0"/>
                    <a:pt x="428277" y="95873"/>
                    <a:pt x="428277" y="214139"/>
                  </a:cubicBezTo>
                  <a:close/>
                </a:path>
              </a:pathLst>
            </a:custGeom>
            <a:solidFill>
              <a:srgbClr val="FFFFFF"/>
            </a:solidFill>
            <a:ln w="31750" cap="rnd">
              <a:solidFill>
                <a:srgbClr val="FE7402"/>
              </a:solidFill>
              <a:prstDash val="solid"/>
              <a:round/>
            </a:ln>
          </p:spPr>
          <p:txBody>
            <a:bodyPr rtlCol="0" anchor="ctr"/>
            <a:lstStyle/>
            <a:p>
              <a:r>
                <a:rPr lang="en-US" sz="900" dirty="0">
                  <a:solidFill>
                    <a:srgbClr val="FE7402"/>
                  </a:solidFill>
                  <a:latin typeface="Shrikhand" panose="02000000000000000000" pitchFamily="2" charset="0"/>
                  <a:cs typeface="Shrikhand" panose="02000000000000000000" pitchFamily="2" charset="0"/>
                </a:rPr>
                <a:t>02</a:t>
              </a:r>
              <a:endParaRPr lang="en-IN" sz="900" dirty="0">
                <a:solidFill>
                  <a:srgbClr val="FE7402"/>
                </a:solidFill>
                <a:latin typeface="Shrikhand" panose="02000000000000000000" pitchFamily="2" charset="0"/>
                <a:cs typeface="Shrikhand" panose="02000000000000000000" pitchFamily="2" charset="0"/>
              </a:endParaRPr>
            </a:p>
          </p:txBody>
        </p:sp>
        <p:grpSp>
          <p:nvGrpSpPr>
            <p:cNvPr id="4834" name="Group 4833">
              <a:extLst>
                <a:ext uri="{FF2B5EF4-FFF2-40B4-BE49-F238E27FC236}">
                  <a16:creationId xmlns:a16="http://schemas.microsoft.com/office/drawing/2014/main" id="{91A3FCCD-4382-5BB2-C314-52E6496DE188}"/>
                </a:ext>
              </a:extLst>
            </p:cNvPr>
            <p:cNvGrpSpPr/>
            <p:nvPr/>
          </p:nvGrpSpPr>
          <p:grpSpPr>
            <a:xfrm>
              <a:off x="2260474" y="5205820"/>
              <a:ext cx="1528959" cy="356251"/>
              <a:chOff x="1799616" y="2431290"/>
              <a:chExt cx="1528959" cy="356251"/>
            </a:xfrm>
          </p:grpSpPr>
          <p:sp>
            <p:nvSpPr>
              <p:cNvPr id="4835" name="TextBox 4834">
                <a:extLst>
                  <a:ext uri="{FF2B5EF4-FFF2-40B4-BE49-F238E27FC236}">
                    <a16:creationId xmlns:a16="http://schemas.microsoft.com/office/drawing/2014/main" id="{FEC8E0DC-9FDF-BA8C-E5A5-E2DDB6DFE916}"/>
                  </a:ext>
                </a:extLst>
              </p:cNvPr>
              <p:cNvSpPr txBox="1"/>
              <p:nvPr/>
            </p:nvSpPr>
            <p:spPr>
              <a:xfrm>
                <a:off x="1844280" y="2455814"/>
                <a:ext cx="1445738" cy="287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en-IN" sz="1050" dirty="0">
                  <a:solidFill>
                    <a:schemeClr val="bg1"/>
                  </a:solidFill>
                  <a:latin typeface="Poppins" panose="00000500000000000000" pitchFamily="2" charset="0"/>
                  <a:ea typeface="Inter" panose="02000503000000020004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838" name="TextBox 4837">
                <a:extLst>
                  <a:ext uri="{FF2B5EF4-FFF2-40B4-BE49-F238E27FC236}">
                    <a16:creationId xmlns:a16="http://schemas.microsoft.com/office/drawing/2014/main" id="{CD1C6FD8-E9EC-E97B-0C70-206170437AF7}"/>
                  </a:ext>
                </a:extLst>
              </p:cNvPr>
              <p:cNvSpPr txBox="1"/>
              <p:nvPr/>
            </p:nvSpPr>
            <p:spPr>
              <a:xfrm>
                <a:off x="1799616" y="2431290"/>
                <a:ext cx="1528959" cy="356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hu-HU" sz="1400" dirty="0">
                    <a:solidFill>
                      <a:schemeClr val="bg1"/>
                    </a:solidFill>
                    <a:latin typeface="Shrikhand" panose="02000000000000000000" pitchFamily="2" charset="0"/>
                    <a:cs typeface="Shrikhand" panose="02000000000000000000" pitchFamily="2" charset="0"/>
                  </a:rPr>
                  <a:t>Vizualizáció</a:t>
                </a:r>
                <a:endParaRPr lang="en-US" sz="1400" dirty="0">
                  <a:solidFill>
                    <a:schemeClr val="bg1"/>
                  </a:solidFill>
                  <a:latin typeface="Shrikhand" panose="02000000000000000000" pitchFamily="2" charset="0"/>
                  <a:cs typeface="Shrikhand" panose="02000000000000000000" pitchFamily="2" charset="0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9828659-6D6B-52A0-243B-0322451C0CA9}"/>
              </a:ext>
            </a:extLst>
          </p:cNvPr>
          <p:cNvGrpSpPr/>
          <p:nvPr/>
        </p:nvGrpSpPr>
        <p:grpSpPr>
          <a:xfrm>
            <a:off x="2856061" y="542296"/>
            <a:ext cx="1555946" cy="1759063"/>
            <a:chOff x="2856061" y="542296"/>
            <a:chExt cx="1555946" cy="1759063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61802B-77C1-2248-286C-D45311B4EC27}"/>
                </a:ext>
              </a:extLst>
            </p:cNvPr>
            <p:cNvSpPr/>
            <p:nvPr/>
          </p:nvSpPr>
          <p:spPr>
            <a:xfrm>
              <a:off x="2856061" y="750132"/>
              <a:ext cx="1555946" cy="1551227"/>
            </a:xfrm>
            <a:custGeom>
              <a:avLst/>
              <a:gdLst>
                <a:gd name="connsiteX0" fmla="*/ 1743564 w 1833239"/>
                <a:gd name="connsiteY0" fmla="*/ 1296377 h 1827680"/>
                <a:gd name="connsiteX1" fmla="*/ 1741576 w 1833239"/>
                <a:gd name="connsiteY1" fmla="*/ 527088 h 1827680"/>
                <a:gd name="connsiteX2" fmla="*/ 527089 w 1833239"/>
                <a:gd name="connsiteY2" fmla="*/ 86114 h 1827680"/>
                <a:gd name="connsiteX3" fmla="*/ 86114 w 1833239"/>
                <a:gd name="connsiteY3" fmla="*/ 1300601 h 1827680"/>
                <a:gd name="connsiteX4" fmla="*/ 1300601 w 1833239"/>
                <a:gd name="connsiteY4" fmla="*/ 1741551 h 1827680"/>
                <a:gd name="connsiteX5" fmla="*/ 1581183 w 1833239"/>
                <a:gd name="connsiteY5" fmla="*/ 1538147 h 1827680"/>
                <a:gd name="connsiteX6" fmla="*/ 1833239 w 1833239"/>
                <a:gd name="connsiteY6" fmla="*/ 1528555 h 1827680"/>
                <a:gd name="connsiteX7" fmla="*/ 1743539 w 1833239"/>
                <a:gd name="connsiteY7" fmla="*/ 1296377 h 182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3239" h="1827680">
                  <a:moveTo>
                    <a:pt x="1743564" y="1296377"/>
                  </a:moveTo>
                  <a:cubicBezTo>
                    <a:pt x="1852074" y="1060696"/>
                    <a:pt x="1860025" y="780561"/>
                    <a:pt x="1741576" y="527088"/>
                  </a:cubicBezTo>
                  <a:cubicBezTo>
                    <a:pt x="1527984" y="69938"/>
                    <a:pt x="984239" y="-127478"/>
                    <a:pt x="527089" y="86114"/>
                  </a:cubicBezTo>
                  <a:cubicBezTo>
                    <a:pt x="69938" y="299706"/>
                    <a:pt x="-127478" y="843451"/>
                    <a:pt x="86114" y="1300601"/>
                  </a:cubicBezTo>
                  <a:cubicBezTo>
                    <a:pt x="299706" y="1757752"/>
                    <a:pt x="843451" y="1955168"/>
                    <a:pt x="1300601" y="1741551"/>
                  </a:cubicBezTo>
                  <a:cubicBezTo>
                    <a:pt x="1409584" y="1690638"/>
                    <a:pt x="1503782" y="1620940"/>
                    <a:pt x="1581183" y="1538147"/>
                  </a:cubicBezTo>
                  <a:lnTo>
                    <a:pt x="1833239" y="1528555"/>
                  </a:lnTo>
                  <a:lnTo>
                    <a:pt x="1743539" y="1296377"/>
                  </a:lnTo>
                  <a:close/>
                </a:path>
              </a:pathLst>
            </a:custGeom>
            <a:solidFill>
              <a:srgbClr val="533115"/>
            </a:solidFill>
            <a:ln w="31750" cap="rnd">
              <a:solidFill>
                <a:srgbClr val="FE740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810" name="Freeform: Shape 4809">
              <a:extLst>
                <a:ext uri="{FF2B5EF4-FFF2-40B4-BE49-F238E27FC236}">
                  <a16:creationId xmlns:a16="http://schemas.microsoft.com/office/drawing/2014/main" id="{6E6A1FEE-9546-9B71-0034-F4936AB99526}"/>
                </a:ext>
              </a:extLst>
            </p:cNvPr>
            <p:cNvSpPr/>
            <p:nvPr/>
          </p:nvSpPr>
          <p:spPr>
            <a:xfrm>
              <a:off x="3443990" y="542296"/>
              <a:ext cx="363496" cy="363496"/>
            </a:xfrm>
            <a:custGeom>
              <a:avLst/>
              <a:gdLst>
                <a:gd name="connsiteX0" fmla="*/ 428277 w 428277"/>
                <a:gd name="connsiteY0" fmla="*/ 214139 h 428277"/>
                <a:gd name="connsiteX1" fmla="*/ 214139 w 428277"/>
                <a:gd name="connsiteY1" fmla="*/ 428277 h 428277"/>
                <a:gd name="connsiteX2" fmla="*/ 0 w 428277"/>
                <a:gd name="connsiteY2" fmla="*/ 214139 h 428277"/>
                <a:gd name="connsiteX3" fmla="*/ 214139 w 428277"/>
                <a:gd name="connsiteY3" fmla="*/ 0 h 428277"/>
                <a:gd name="connsiteX4" fmla="*/ 428277 w 428277"/>
                <a:gd name="connsiteY4" fmla="*/ 214139 h 42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277" h="428277">
                  <a:moveTo>
                    <a:pt x="428277" y="214139"/>
                  </a:moveTo>
                  <a:cubicBezTo>
                    <a:pt x="428277" y="332404"/>
                    <a:pt x="332404" y="428277"/>
                    <a:pt x="214139" y="428277"/>
                  </a:cubicBezTo>
                  <a:cubicBezTo>
                    <a:pt x="95873" y="428277"/>
                    <a:pt x="0" y="332404"/>
                    <a:pt x="0" y="214139"/>
                  </a:cubicBezTo>
                  <a:cubicBezTo>
                    <a:pt x="0" y="95873"/>
                    <a:pt x="95873" y="0"/>
                    <a:pt x="214139" y="0"/>
                  </a:cubicBezTo>
                  <a:cubicBezTo>
                    <a:pt x="332404" y="0"/>
                    <a:pt x="428277" y="95873"/>
                    <a:pt x="428277" y="214139"/>
                  </a:cubicBezTo>
                  <a:close/>
                </a:path>
              </a:pathLst>
            </a:custGeom>
            <a:solidFill>
              <a:srgbClr val="FFFFFF"/>
            </a:solidFill>
            <a:ln w="31750" cap="rnd">
              <a:solidFill>
                <a:srgbClr val="FE7402"/>
              </a:solidFill>
              <a:prstDash val="solid"/>
              <a:round/>
            </a:ln>
          </p:spPr>
          <p:txBody>
            <a:bodyPr rtlCol="0" anchor="ctr"/>
            <a:lstStyle/>
            <a:p>
              <a:r>
                <a:rPr lang="en-US" sz="900" dirty="0">
                  <a:solidFill>
                    <a:srgbClr val="FE7402"/>
                  </a:solidFill>
                  <a:latin typeface="Shrikhand" panose="02000000000000000000" pitchFamily="2" charset="0"/>
                  <a:cs typeface="Shrikhand" panose="02000000000000000000" pitchFamily="2" charset="0"/>
                </a:rPr>
                <a:t>05</a:t>
              </a:r>
              <a:endParaRPr lang="en-IN" sz="900" dirty="0">
                <a:solidFill>
                  <a:srgbClr val="FE7402"/>
                </a:solidFill>
                <a:latin typeface="Shrikhand" panose="02000000000000000000" pitchFamily="2" charset="0"/>
                <a:cs typeface="Shrikhand" panose="02000000000000000000" pitchFamily="2" charset="0"/>
              </a:endParaRPr>
            </a:p>
          </p:txBody>
        </p:sp>
        <p:grpSp>
          <p:nvGrpSpPr>
            <p:cNvPr id="4839" name="Group 4838">
              <a:extLst>
                <a:ext uri="{FF2B5EF4-FFF2-40B4-BE49-F238E27FC236}">
                  <a16:creationId xmlns:a16="http://schemas.microsoft.com/office/drawing/2014/main" id="{0049D95C-16B3-CBE8-66B7-0ED5B2B2F790}"/>
                </a:ext>
              </a:extLst>
            </p:cNvPr>
            <p:cNvGrpSpPr/>
            <p:nvPr/>
          </p:nvGrpSpPr>
          <p:grpSpPr>
            <a:xfrm>
              <a:off x="2859677" y="1071674"/>
              <a:ext cx="1528959" cy="781455"/>
              <a:chOff x="1802669" y="2150688"/>
              <a:chExt cx="1528959" cy="781455"/>
            </a:xfrm>
          </p:grpSpPr>
          <p:sp>
            <p:nvSpPr>
              <p:cNvPr id="4851" name="TextBox 4850">
                <a:extLst>
                  <a:ext uri="{FF2B5EF4-FFF2-40B4-BE49-F238E27FC236}">
                    <a16:creationId xmlns:a16="http://schemas.microsoft.com/office/drawing/2014/main" id="{7BCAE1F4-0CD9-7CF0-1700-93307B504A91}"/>
                  </a:ext>
                </a:extLst>
              </p:cNvPr>
              <p:cNvSpPr txBox="1"/>
              <p:nvPr/>
            </p:nvSpPr>
            <p:spPr>
              <a:xfrm>
                <a:off x="1885890" y="2295815"/>
                <a:ext cx="1445738" cy="636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hu-HU" sz="1400" dirty="0">
                    <a:solidFill>
                      <a:schemeClr val="bg1"/>
                    </a:solidFill>
                    <a:latin typeface="Shrikhand" panose="02000000000000000000" pitchFamily="2" charset="0"/>
                    <a:cs typeface="Shrikhand" panose="02000000000000000000" pitchFamily="2" charset="0"/>
                  </a:rPr>
                  <a:t>Tesztelés, véglegesítés</a:t>
                </a:r>
                <a:endParaRPr lang="en-IN" sz="1400" dirty="0">
                  <a:solidFill>
                    <a:schemeClr val="bg1"/>
                  </a:solidFill>
                  <a:latin typeface="Shrikhand" panose="02000000000000000000" pitchFamily="2" charset="0"/>
                  <a:cs typeface="Shrikhand" panose="02000000000000000000" pitchFamily="2" charset="0"/>
                </a:endParaRPr>
              </a:p>
            </p:txBody>
          </p:sp>
          <p:sp>
            <p:nvSpPr>
              <p:cNvPr id="4852" name="TextBox 4851">
                <a:extLst>
                  <a:ext uri="{FF2B5EF4-FFF2-40B4-BE49-F238E27FC236}">
                    <a16:creationId xmlns:a16="http://schemas.microsoft.com/office/drawing/2014/main" id="{5D83A9BB-E8C5-4A6F-EA6C-009ED9D99884}"/>
                  </a:ext>
                </a:extLst>
              </p:cNvPr>
              <p:cNvSpPr txBox="1"/>
              <p:nvPr/>
            </p:nvSpPr>
            <p:spPr>
              <a:xfrm>
                <a:off x="1802669" y="2150688"/>
                <a:ext cx="1528959" cy="356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en-US" sz="1400" dirty="0">
                  <a:solidFill>
                    <a:schemeClr val="bg1"/>
                  </a:solidFill>
                  <a:latin typeface="Shrikhand" panose="02000000000000000000" pitchFamily="2" charset="0"/>
                  <a:ea typeface="Inter SemiBold" panose="02000503000000020004" pitchFamily="2" charset="0"/>
                  <a:cs typeface="Shrikhand" panose="02000000000000000000" pitchFamily="2" charset="0"/>
                </a:endParaRPr>
              </a:p>
            </p:txBody>
          </p:sp>
        </p:grpSp>
      </p:grpSp>
      <p:sp>
        <p:nvSpPr>
          <p:cNvPr id="4856" name="Freeform: Shape 4855">
            <a:extLst>
              <a:ext uri="{FF2B5EF4-FFF2-40B4-BE49-F238E27FC236}">
                <a16:creationId xmlns:a16="http://schemas.microsoft.com/office/drawing/2014/main" id="{5DDCE2DF-7614-F1B5-5E71-9AD5C0821A57}"/>
              </a:ext>
            </a:extLst>
          </p:cNvPr>
          <p:cNvSpPr/>
          <p:nvPr/>
        </p:nvSpPr>
        <p:spPr>
          <a:xfrm rot="16753201">
            <a:off x="812103" y="5699780"/>
            <a:ext cx="213129" cy="213129"/>
          </a:xfrm>
          <a:custGeom>
            <a:avLst/>
            <a:gdLst>
              <a:gd name="connsiteX0" fmla="*/ 251112 w 251112"/>
              <a:gd name="connsiteY0" fmla="*/ 125556 h 251112"/>
              <a:gd name="connsiteX1" fmla="*/ 125556 w 251112"/>
              <a:gd name="connsiteY1" fmla="*/ 251112 h 251112"/>
              <a:gd name="connsiteX2" fmla="*/ 0 w 251112"/>
              <a:gd name="connsiteY2" fmla="*/ 125556 h 251112"/>
              <a:gd name="connsiteX3" fmla="*/ 125556 w 251112"/>
              <a:gd name="connsiteY3" fmla="*/ 0 h 251112"/>
              <a:gd name="connsiteX4" fmla="*/ 251112 w 251112"/>
              <a:gd name="connsiteY4" fmla="*/ 125556 h 25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112" h="251112">
                <a:moveTo>
                  <a:pt x="251112" y="125556"/>
                </a:moveTo>
                <a:cubicBezTo>
                  <a:pt x="251112" y="194899"/>
                  <a:pt x="194899" y="251112"/>
                  <a:pt x="125556" y="251112"/>
                </a:cubicBezTo>
                <a:cubicBezTo>
                  <a:pt x="56213" y="251112"/>
                  <a:pt x="0" y="194899"/>
                  <a:pt x="0" y="125556"/>
                </a:cubicBezTo>
                <a:cubicBezTo>
                  <a:pt x="0" y="56213"/>
                  <a:pt x="56213" y="0"/>
                  <a:pt x="125556" y="0"/>
                </a:cubicBezTo>
                <a:cubicBezTo>
                  <a:pt x="194899" y="0"/>
                  <a:pt x="251112" y="56213"/>
                  <a:pt x="251112" y="125556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E7402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53" name="TextBox 4852">
            <a:extLst>
              <a:ext uri="{FF2B5EF4-FFF2-40B4-BE49-F238E27FC236}">
                <a16:creationId xmlns:a16="http://schemas.microsoft.com/office/drawing/2014/main" id="{8E7C5C97-34AA-25D8-FC49-3F74336504B7}"/>
              </a:ext>
            </a:extLst>
          </p:cNvPr>
          <p:cNvSpPr txBox="1"/>
          <p:nvPr/>
        </p:nvSpPr>
        <p:spPr>
          <a:xfrm>
            <a:off x="4985339" y="1417436"/>
            <a:ext cx="70203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4800" dirty="0">
                <a:solidFill>
                  <a:schemeClr val="bg1"/>
                </a:solidFill>
                <a:latin typeface="Shrikhand" panose="02000000000000000000" pitchFamily="2" charset="0"/>
                <a:cs typeface="Shrikhand" panose="02000000000000000000" pitchFamily="2" charset="0"/>
              </a:rPr>
              <a:t>Alkalmazott tervezési </a:t>
            </a:r>
          </a:p>
          <a:p>
            <a:pPr algn="r"/>
            <a:r>
              <a:rPr lang="hu-HU" sz="4800" dirty="0">
                <a:solidFill>
                  <a:schemeClr val="bg1"/>
                </a:solidFill>
                <a:latin typeface="Shrikhand" panose="02000000000000000000" pitchFamily="2" charset="0"/>
                <a:cs typeface="Shrikhand" panose="02000000000000000000" pitchFamily="2" charset="0"/>
              </a:rPr>
              <a:t>módszerek</a:t>
            </a:r>
            <a:endParaRPr lang="en-IN" sz="4800" dirty="0">
              <a:solidFill>
                <a:schemeClr val="bg1"/>
              </a:solidFill>
              <a:latin typeface="Shrikhand" panose="02000000000000000000" pitchFamily="2" charset="0"/>
              <a:cs typeface="Shrikhand" panose="02000000000000000000" pitchFamily="2" charset="0"/>
            </a:endParaRPr>
          </a:p>
        </p:txBody>
      </p:sp>
      <p:pic>
        <p:nvPicPr>
          <p:cNvPr id="4857" name="Picture 4856" descr="A pizza with mushrooms and olives&#10;&#10;Description automatically generated with low confidence">
            <a:extLst>
              <a:ext uri="{FF2B5EF4-FFF2-40B4-BE49-F238E27FC236}">
                <a16:creationId xmlns:a16="http://schemas.microsoft.com/office/drawing/2014/main" id="{77A0176E-E148-3DA8-2F82-E3BE1741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37" y="1876093"/>
            <a:ext cx="1137814" cy="1135010"/>
          </a:xfrm>
          <a:prstGeom prst="rect">
            <a:avLst/>
          </a:prstGeom>
          <a:effectLst>
            <a:outerShdw blurRad="25400" sx="102000" sy="1020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415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8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2">
            <a:extLst>
              <a:ext uri="{FF2B5EF4-FFF2-40B4-BE49-F238E27FC236}">
                <a16:creationId xmlns:a16="http://schemas.microsoft.com/office/drawing/2014/main" id="{5E3D09C8-908C-83D5-822E-E46FD176D2BE}"/>
              </a:ext>
            </a:extLst>
          </p:cNvPr>
          <p:cNvGrpSpPr/>
          <p:nvPr/>
        </p:nvGrpSpPr>
        <p:grpSpPr>
          <a:xfrm>
            <a:off x="5512453" y="2670467"/>
            <a:ext cx="1955381" cy="1380066"/>
            <a:chOff x="6457080" y="1332911"/>
            <a:chExt cx="3102720" cy="2189834"/>
          </a:xfrm>
        </p:grpSpPr>
        <p:grpSp>
          <p:nvGrpSpPr>
            <p:cNvPr id="7" name="Graphic 2">
              <a:extLst>
                <a:ext uri="{FF2B5EF4-FFF2-40B4-BE49-F238E27FC236}">
                  <a16:creationId xmlns:a16="http://schemas.microsoft.com/office/drawing/2014/main" id="{CA37D544-E674-AEA5-B719-F51896363B33}"/>
                </a:ext>
              </a:extLst>
            </p:cNvPr>
            <p:cNvGrpSpPr/>
            <p:nvPr/>
          </p:nvGrpSpPr>
          <p:grpSpPr>
            <a:xfrm>
              <a:off x="6457080" y="1335972"/>
              <a:ext cx="3102720" cy="2186773"/>
              <a:chOff x="6457080" y="1335972"/>
              <a:chExt cx="3102720" cy="2186773"/>
            </a:xfrm>
          </p:grpSpPr>
          <p:grpSp>
            <p:nvGrpSpPr>
              <p:cNvPr id="8" name="Graphic 2">
                <a:extLst>
                  <a:ext uri="{FF2B5EF4-FFF2-40B4-BE49-F238E27FC236}">
                    <a16:creationId xmlns:a16="http://schemas.microsoft.com/office/drawing/2014/main" id="{C7EABB8B-AEA3-18D6-6E90-2A5FF09D66A7}"/>
                  </a:ext>
                </a:extLst>
              </p:cNvPr>
              <p:cNvGrpSpPr/>
              <p:nvPr/>
            </p:nvGrpSpPr>
            <p:grpSpPr>
              <a:xfrm>
                <a:off x="6472283" y="1335972"/>
                <a:ext cx="3087517" cy="2186773"/>
                <a:chOff x="6472283" y="1335972"/>
                <a:chExt cx="3087517" cy="2186773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D1AC250D-2B73-C40A-F98E-B170588821C6}"/>
                    </a:ext>
                  </a:extLst>
                </p:cNvPr>
                <p:cNvSpPr/>
                <p:nvPr/>
              </p:nvSpPr>
              <p:spPr>
                <a:xfrm>
                  <a:off x="6511424" y="1374969"/>
                  <a:ext cx="3009173" cy="2108798"/>
                </a:xfrm>
                <a:custGeom>
                  <a:avLst/>
                  <a:gdLst>
                    <a:gd name="connsiteX0" fmla="*/ 2813359 w 3009173"/>
                    <a:gd name="connsiteY0" fmla="*/ 2108798 h 2108798"/>
                    <a:gd name="connsiteX1" fmla="*/ 2429026 w 3009173"/>
                    <a:gd name="connsiteY1" fmla="*/ 2103560 h 2108798"/>
                    <a:gd name="connsiteX2" fmla="*/ 2427216 w 3009173"/>
                    <a:gd name="connsiteY2" fmla="*/ 2103560 h 2108798"/>
                    <a:gd name="connsiteX3" fmla="*/ 2424740 w 3009173"/>
                    <a:gd name="connsiteY3" fmla="*/ 2103560 h 2108798"/>
                    <a:gd name="connsiteX4" fmla="*/ 52062 w 3009173"/>
                    <a:gd name="connsiteY4" fmla="*/ 2071651 h 2108798"/>
                    <a:gd name="connsiteX5" fmla="*/ 4247 w 3009173"/>
                    <a:gd name="connsiteY5" fmla="*/ 1998308 h 2108798"/>
                    <a:gd name="connsiteX6" fmla="*/ 16057 w 3009173"/>
                    <a:gd name="connsiteY6" fmla="*/ 1981163 h 2108798"/>
                    <a:gd name="connsiteX7" fmla="*/ 1716270 w 3009173"/>
                    <a:gd name="connsiteY7" fmla="*/ 325909 h 2108798"/>
                    <a:gd name="connsiteX8" fmla="*/ 1994781 w 3009173"/>
                    <a:gd name="connsiteY8" fmla="*/ 54827 h 2108798"/>
                    <a:gd name="connsiteX9" fmla="*/ 2104985 w 3009173"/>
                    <a:gd name="connsiteY9" fmla="*/ 1583 h 2108798"/>
                    <a:gd name="connsiteX10" fmla="*/ 2276435 w 3009173"/>
                    <a:gd name="connsiteY10" fmla="*/ 67686 h 2108798"/>
                    <a:gd name="connsiteX11" fmla="*/ 3008908 w 3009173"/>
                    <a:gd name="connsiteY11" fmla="*/ 1906297 h 2108798"/>
                    <a:gd name="connsiteX12" fmla="*/ 2813264 w 3009173"/>
                    <a:gd name="connsiteY12" fmla="*/ 2108608 h 2108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009173" h="2108798">
                      <a:moveTo>
                        <a:pt x="2813359" y="2108798"/>
                      </a:moveTo>
                      <a:lnTo>
                        <a:pt x="2429026" y="2103560"/>
                      </a:lnTo>
                      <a:cubicBezTo>
                        <a:pt x="2428359" y="2103560"/>
                        <a:pt x="2427692" y="2103560"/>
                        <a:pt x="2427216" y="2103560"/>
                      </a:cubicBezTo>
                      <a:lnTo>
                        <a:pt x="2424740" y="2103560"/>
                      </a:lnTo>
                      <a:cubicBezTo>
                        <a:pt x="2424740" y="2103560"/>
                        <a:pt x="52062" y="2071651"/>
                        <a:pt x="52062" y="2071651"/>
                      </a:cubicBezTo>
                      <a:cubicBezTo>
                        <a:pt x="12438" y="2071175"/>
                        <a:pt x="-9851" y="2030598"/>
                        <a:pt x="4247" y="1998308"/>
                      </a:cubicBezTo>
                      <a:cubicBezTo>
                        <a:pt x="6818" y="1992212"/>
                        <a:pt x="10723" y="1986307"/>
                        <a:pt x="16057" y="1981163"/>
                      </a:cubicBezTo>
                      <a:lnTo>
                        <a:pt x="1716270" y="325909"/>
                      </a:lnTo>
                      <a:lnTo>
                        <a:pt x="1994781" y="54827"/>
                      </a:lnTo>
                      <a:cubicBezTo>
                        <a:pt x="2026119" y="24347"/>
                        <a:pt x="2064980" y="6631"/>
                        <a:pt x="2104985" y="1583"/>
                      </a:cubicBezTo>
                      <a:cubicBezTo>
                        <a:pt x="2167279" y="-6418"/>
                        <a:pt x="2232430" y="15965"/>
                        <a:pt x="2276435" y="67686"/>
                      </a:cubicBezTo>
                      <a:cubicBezTo>
                        <a:pt x="2730587" y="600134"/>
                        <a:pt x="2974332" y="1248977"/>
                        <a:pt x="3008908" y="1906297"/>
                      </a:cubicBezTo>
                      <a:cubicBezTo>
                        <a:pt x="3014718" y="2017454"/>
                        <a:pt x="2924611" y="2110132"/>
                        <a:pt x="2813264" y="2108608"/>
                      </a:cubicBezTo>
                      <a:close/>
                    </a:path>
                  </a:pathLst>
                </a:custGeom>
                <a:solidFill>
                  <a:srgbClr val="FFA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F5C15C92-551D-C78E-0FE1-B4475E983760}"/>
                    </a:ext>
                  </a:extLst>
                </p:cNvPr>
                <p:cNvSpPr/>
                <p:nvPr/>
              </p:nvSpPr>
              <p:spPr>
                <a:xfrm>
                  <a:off x="6472283" y="1335972"/>
                  <a:ext cx="3087517" cy="2186773"/>
                </a:xfrm>
                <a:custGeom>
                  <a:avLst/>
                  <a:gdLst>
                    <a:gd name="connsiteX0" fmla="*/ 67296 w 3087517"/>
                    <a:gd name="connsiteY0" fmla="*/ 2146557 h 2186773"/>
                    <a:gd name="connsiteX1" fmla="*/ 15004 w 3087517"/>
                    <a:gd name="connsiteY1" fmla="*/ 2108172 h 2186773"/>
                    <a:gd name="connsiteX2" fmla="*/ 7479 w 3087517"/>
                    <a:gd name="connsiteY2" fmla="*/ 2021780 h 2186773"/>
                    <a:gd name="connsiteX3" fmla="*/ 27958 w 3087517"/>
                    <a:gd name="connsiteY3" fmla="*/ 1992157 h 2186773"/>
                    <a:gd name="connsiteX4" fmla="*/ 1728170 w 3087517"/>
                    <a:gd name="connsiteY4" fmla="*/ 336998 h 2186773"/>
                    <a:gd name="connsiteX5" fmla="*/ 2006681 w 3087517"/>
                    <a:gd name="connsiteY5" fmla="*/ 65916 h 2186773"/>
                    <a:gd name="connsiteX6" fmla="*/ 2139269 w 3087517"/>
                    <a:gd name="connsiteY6" fmla="*/ 1908 h 2186773"/>
                    <a:gd name="connsiteX7" fmla="*/ 2345390 w 3087517"/>
                    <a:gd name="connsiteY7" fmla="*/ 81442 h 2186773"/>
                    <a:gd name="connsiteX8" fmla="*/ 2875647 w 3087517"/>
                    <a:gd name="connsiteY8" fmla="*/ 964981 h 2186773"/>
                    <a:gd name="connsiteX9" fmla="*/ 3087197 w 3087517"/>
                    <a:gd name="connsiteY9" fmla="*/ 1943294 h 2186773"/>
                    <a:gd name="connsiteX10" fmla="*/ 3022903 w 3087517"/>
                    <a:gd name="connsiteY10" fmla="*/ 2115411 h 2186773"/>
                    <a:gd name="connsiteX11" fmla="*/ 2852025 w 3087517"/>
                    <a:gd name="connsiteY11" fmla="*/ 2186753 h 2186773"/>
                    <a:gd name="connsiteX12" fmla="*/ 2467691 w 3087517"/>
                    <a:gd name="connsiteY12" fmla="*/ 2181514 h 2186773"/>
                    <a:gd name="connsiteX13" fmla="*/ 2465977 w 3087517"/>
                    <a:gd name="connsiteY13" fmla="*/ 2181514 h 2186773"/>
                    <a:gd name="connsiteX14" fmla="*/ 2464072 w 3087517"/>
                    <a:gd name="connsiteY14" fmla="*/ 2181514 h 2186773"/>
                    <a:gd name="connsiteX15" fmla="*/ 90823 w 3087517"/>
                    <a:gd name="connsiteY15" fmla="*/ 2149606 h 2186773"/>
                    <a:gd name="connsiteX16" fmla="*/ 67486 w 3087517"/>
                    <a:gd name="connsiteY16" fmla="*/ 2146367 h 2186773"/>
                    <a:gd name="connsiteX17" fmla="*/ 2208992 w 3087517"/>
                    <a:gd name="connsiteY17" fmla="*/ 83538 h 2186773"/>
                    <a:gd name="connsiteX18" fmla="*/ 2149175 w 3087517"/>
                    <a:gd name="connsiteY18" fmla="*/ 79537 h 2186773"/>
                    <a:gd name="connsiteX19" fmla="*/ 2061259 w 3087517"/>
                    <a:gd name="connsiteY19" fmla="*/ 121923 h 2186773"/>
                    <a:gd name="connsiteX20" fmla="*/ 1782748 w 3087517"/>
                    <a:gd name="connsiteY20" fmla="*/ 393005 h 2186773"/>
                    <a:gd name="connsiteX21" fmla="*/ 82536 w 3087517"/>
                    <a:gd name="connsiteY21" fmla="*/ 2048164 h 2186773"/>
                    <a:gd name="connsiteX22" fmla="*/ 79488 w 3087517"/>
                    <a:gd name="connsiteY22" fmla="*/ 2052546 h 2186773"/>
                    <a:gd name="connsiteX23" fmla="*/ 80821 w 3087517"/>
                    <a:gd name="connsiteY23" fmla="*/ 2065690 h 2186773"/>
                    <a:gd name="connsiteX24" fmla="*/ 91870 w 3087517"/>
                    <a:gd name="connsiteY24" fmla="*/ 2071596 h 2186773"/>
                    <a:gd name="connsiteX25" fmla="*/ 2464548 w 3087517"/>
                    <a:gd name="connsiteY25" fmla="*/ 2103505 h 2186773"/>
                    <a:gd name="connsiteX26" fmla="*/ 2469311 w 3087517"/>
                    <a:gd name="connsiteY26" fmla="*/ 2103505 h 2186773"/>
                    <a:gd name="connsiteX27" fmla="*/ 2853073 w 3087517"/>
                    <a:gd name="connsiteY27" fmla="*/ 2108743 h 2186773"/>
                    <a:gd name="connsiteX28" fmla="*/ 2966516 w 3087517"/>
                    <a:gd name="connsiteY28" fmla="*/ 2061404 h 2186773"/>
                    <a:gd name="connsiteX29" fmla="*/ 3009092 w 3087517"/>
                    <a:gd name="connsiteY29" fmla="*/ 1947580 h 2186773"/>
                    <a:gd name="connsiteX30" fmla="*/ 2285954 w 3087517"/>
                    <a:gd name="connsiteY30" fmla="*/ 132306 h 2186773"/>
                    <a:gd name="connsiteX31" fmla="*/ 2209087 w 3087517"/>
                    <a:gd name="connsiteY31" fmla="*/ 83633 h 2186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087517" h="2186773">
                      <a:moveTo>
                        <a:pt x="67296" y="2146557"/>
                      </a:moveTo>
                      <a:cubicBezTo>
                        <a:pt x="45865" y="2140842"/>
                        <a:pt x="27482" y="2127507"/>
                        <a:pt x="15004" y="2108172"/>
                      </a:cubicBezTo>
                      <a:cubicBezTo>
                        <a:pt x="-1856" y="2082073"/>
                        <a:pt x="-4713" y="2049783"/>
                        <a:pt x="7479" y="2021780"/>
                      </a:cubicBezTo>
                      <a:cubicBezTo>
                        <a:pt x="12051" y="2010826"/>
                        <a:pt x="19004" y="2000730"/>
                        <a:pt x="27958" y="1992157"/>
                      </a:cubicBezTo>
                      <a:lnTo>
                        <a:pt x="1728170" y="336998"/>
                      </a:lnTo>
                      <a:lnTo>
                        <a:pt x="2006681" y="65916"/>
                      </a:lnTo>
                      <a:cubicBezTo>
                        <a:pt x="2043162" y="30388"/>
                        <a:pt x="2088977" y="8290"/>
                        <a:pt x="2139269" y="1908"/>
                      </a:cubicBezTo>
                      <a:cubicBezTo>
                        <a:pt x="2217374" y="-8093"/>
                        <a:pt x="2294432" y="21625"/>
                        <a:pt x="2345390" y="81442"/>
                      </a:cubicBezTo>
                      <a:cubicBezTo>
                        <a:pt x="2570847" y="345761"/>
                        <a:pt x="2749250" y="643036"/>
                        <a:pt x="2875647" y="964981"/>
                      </a:cubicBezTo>
                      <a:cubicBezTo>
                        <a:pt x="2998329" y="1277496"/>
                        <a:pt x="3069481" y="1606680"/>
                        <a:pt x="3087197" y="1943294"/>
                      </a:cubicBezTo>
                      <a:cubicBezTo>
                        <a:pt x="3090531" y="2007683"/>
                        <a:pt x="3067766" y="2068833"/>
                        <a:pt x="3022903" y="2115411"/>
                      </a:cubicBezTo>
                      <a:cubicBezTo>
                        <a:pt x="2978422" y="2161607"/>
                        <a:pt x="2916128" y="2187610"/>
                        <a:pt x="2852025" y="2186753"/>
                      </a:cubicBezTo>
                      <a:lnTo>
                        <a:pt x="2467691" y="2181514"/>
                      </a:lnTo>
                      <a:cubicBezTo>
                        <a:pt x="2467025" y="2181514"/>
                        <a:pt x="2466453" y="2181514"/>
                        <a:pt x="2465977" y="2181514"/>
                      </a:cubicBezTo>
                      <a:lnTo>
                        <a:pt x="2464072" y="2181514"/>
                      </a:lnTo>
                      <a:cubicBezTo>
                        <a:pt x="2464072" y="2181514"/>
                        <a:pt x="90823" y="2149606"/>
                        <a:pt x="90823" y="2149606"/>
                      </a:cubicBezTo>
                      <a:cubicBezTo>
                        <a:pt x="82726" y="2149510"/>
                        <a:pt x="74916" y="2148463"/>
                        <a:pt x="67486" y="2146367"/>
                      </a:cubicBezTo>
                      <a:close/>
                      <a:moveTo>
                        <a:pt x="2208992" y="83538"/>
                      </a:moveTo>
                      <a:cubicBezTo>
                        <a:pt x="2189847" y="78394"/>
                        <a:pt x="2169559" y="76965"/>
                        <a:pt x="2149175" y="79537"/>
                      </a:cubicBezTo>
                      <a:cubicBezTo>
                        <a:pt x="2115838" y="83728"/>
                        <a:pt x="2085453" y="98397"/>
                        <a:pt x="2061259" y="121923"/>
                      </a:cubicBezTo>
                      <a:lnTo>
                        <a:pt x="1782748" y="393005"/>
                      </a:lnTo>
                      <a:lnTo>
                        <a:pt x="82536" y="2048164"/>
                      </a:lnTo>
                      <a:cubicBezTo>
                        <a:pt x="81107" y="2049498"/>
                        <a:pt x="80155" y="2050926"/>
                        <a:pt x="79488" y="2052546"/>
                      </a:cubicBezTo>
                      <a:cubicBezTo>
                        <a:pt x="77297" y="2057499"/>
                        <a:pt x="78726" y="2062547"/>
                        <a:pt x="80821" y="2065690"/>
                      </a:cubicBezTo>
                      <a:cubicBezTo>
                        <a:pt x="84536" y="2071500"/>
                        <a:pt x="90061" y="2071500"/>
                        <a:pt x="91870" y="2071596"/>
                      </a:cubicBezTo>
                      <a:lnTo>
                        <a:pt x="2464548" y="2103505"/>
                      </a:lnTo>
                      <a:lnTo>
                        <a:pt x="2469311" y="2103505"/>
                      </a:lnTo>
                      <a:cubicBezTo>
                        <a:pt x="2469311" y="2103505"/>
                        <a:pt x="2853073" y="2108743"/>
                        <a:pt x="2853073" y="2108743"/>
                      </a:cubicBezTo>
                      <a:cubicBezTo>
                        <a:pt x="2896316" y="2109315"/>
                        <a:pt x="2936607" y="2092551"/>
                        <a:pt x="2966516" y="2061404"/>
                      </a:cubicBezTo>
                      <a:cubicBezTo>
                        <a:pt x="2996234" y="2030543"/>
                        <a:pt x="3011283" y="1990157"/>
                        <a:pt x="3009092" y="1947580"/>
                      </a:cubicBezTo>
                      <a:cubicBezTo>
                        <a:pt x="2973659" y="1273115"/>
                        <a:pt x="2723533" y="645417"/>
                        <a:pt x="2285954" y="132306"/>
                      </a:cubicBezTo>
                      <a:cubicBezTo>
                        <a:pt x="2265475" y="108207"/>
                        <a:pt x="2238615" y="91539"/>
                        <a:pt x="2209087" y="83633"/>
                      </a:cubicBezTo>
                      <a:close/>
                    </a:path>
                  </a:pathLst>
                </a:custGeom>
                <a:solidFill>
                  <a:srgbClr val="28282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" name="Graphic 2">
                <a:extLst>
                  <a:ext uri="{FF2B5EF4-FFF2-40B4-BE49-F238E27FC236}">
                    <a16:creationId xmlns:a16="http://schemas.microsoft.com/office/drawing/2014/main" id="{635528F2-FCEE-FB68-791F-666200C65319}"/>
                  </a:ext>
                </a:extLst>
              </p:cNvPr>
              <p:cNvGrpSpPr/>
              <p:nvPr/>
            </p:nvGrpSpPr>
            <p:grpSpPr>
              <a:xfrm>
                <a:off x="6457080" y="1645728"/>
                <a:ext cx="2518327" cy="1872233"/>
                <a:chOff x="6457080" y="1645728"/>
                <a:chExt cx="2518327" cy="1872233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DD47ACE8-B3DD-37F6-3A20-EC1E56BC9FA4}"/>
                    </a:ext>
                  </a:extLst>
                </p:cNvPr>
                <p:cNvSpPr/>
                <p:nvPr/>
              </p:nvSpPr>
              <p:spPr>
                <a:xfrm>
                  <a:off x="6496238" y="1700878"/>
                  <a:ext cx="2440021" cy="1777650"/>
                </a:xfrm>
                <a:custGeom>
                  <a:avLst/>
                  <a:gdLst>
                    <a:gd name="connsiteX0" fmla="*/ 2439927 w 2440021"/>
                    <a:gd name="connsiteY0" fmla="*/ 1777651 h 1777650"/>
                    <a:gd name="connsiteX1" fmla="*/ 2439927 w 2440021"/>
                    <a:gd name="connsiteY1" fmla="*/ 1777651 h 1777650"/>
                    <a:gd name="connsiteX2" fmla="*/ 67249 w 2440021"/>
                    <a:gd name="connsiteY2" fmla="*/ 1745742 h 1777650"/>
                    <a:gd name="connsiteX3" fmla="*/ 41627 w 2440021"/>
                    <a:gd name="connsiteY3" fmla="*/ 1745361 h 1777650"/>
                    <a:gd name="connsiteX4" fmla="*/ 3241 w 2440021"/>
                    <a:gd name="connsiteY4" fmla="*/ 1686878 h 1777650"/>
                    <a:gd name="connsiteX5" fmla="*/ 12766 w 2440021"/>
                    <a:gd name="connsiteY5" fmla="*/ 1673162 h 1777650"/>
                    <a:gd name="connsiteX6" fmla="*/ 31149 w 2440021"/>
                    <a:gd name="connsiteY6" fmla="*/ 1655255 h 1777650"/>
                    <a:gd name="connsiteX7" fmla="*/ 1731362 w 2440021"/>
                    <a:gd name="connsiteY7" fmla="*/ 0 h 1777650"/>
                    <a:gd name="connsiteX8" fmla="*/ 2399350 w 2440021"/>
                    <a:gd name="connsiteY8" fmla="*/ 1293209 h 1777650"/>
                    <a:gd name="connsiteX9" fmla="*/ 2399350 w 2440021"/>
                    <a:gd name="connsiteY9" fmla="*/ 1293400 h 1777650"/>
                    <a:gd name="connsiteX10" fmla="*/ 2440022 w 2440021"/>
                    <a:gd name="connsiteY10" fmla="*/ 1732121 h 1777650"/>
                    <a:gd name="connsiteX11" fmla="*/ 2439831 w 2440021"/>
                    <a:gd name="connsiteY11" fmla="*/ 1777460 h 1777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40021" h="1777650">
                      <a:moveTo>
                        <a:pt x="2439927" y="1777651"/>
                      </a:moveTo>
                      <a:lnTo>
                        <a:pt x="2439927" y="1777651"/>
                      </a:lnTo>
                      <a:cubicBezTo>
                        <a:pt x="2439927" y="1777651"/>
                        <a:pt x="67249" y="1745742"/>
                        <a:pt x="67249" y="1745742"/>
                      </a:cubicBezTo>
                      <a:lnTo>
                        <a:pt x="41627" y="1745361"/>
                      </a:lnTo>
                      <a:cubicBezTo>
                        <a:pt x="10099" y="1744980"/>
                        <a:pt x="-7713" y="1712690"/>
                        <a:pt x="3241" y="1686878"/>
                      </a:cubicBezTo>
                      <a:cubicBezTo>
                        <a:pt x="5336" y="1682020"/>
                        <a:pt x="8480" y="1677353"/>
                        <a:pt x="12766" y="1673162"/>
                      </a:cubicBezTo>
                      <a:lnTo>
                        <a:pt x="31149" y="1655255"/>
                      </a:lnTo>
                      <a:lnTo>
                        <a:pt x="1731362" y="0"/>
                      </a:lnTo>
                      <a:cubicBezTo>
                        <a:pt x="2091026" y="369380"/>
                        <a:pt x="2313339" y="821436"/>
                        <a:pt x="2399350" y="1293209"/>
                      </a:cubicBezTo>
                      <a:lnTo>
                        <a:pt x="2399350" y="1293400"/>
                      </a:lnTo>
                      <a:cubicBezTo>
                        <a:pt x="2425734" y="1438465"/>
                        <a:pt x="2439355" y="1585150"/>
                        <a:pt x="2440022" y="1732121"/>
                      </a:cubicBezTo>
                      <a:cubicBezTo>
                        <a:pt x="2440022" y="1747171"/>
                        <a:pt x="2440022" y="1762315"/>
                        <a:pt x="2439831" y="1777460"/>
                      </a:cubicBezTo>
                      <a:close/>
                    </a:path>
                  </a:pathLst>
                </a:custGeom>
                <a:solidFill>
                  <a:srgbClr val="FFCE6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D2DB2FE8-C66D-598E-5626-2320065063CF}"/>
                    </a:ext>
                  </a:extLst>
                </p:cNvPr>
                <p:cNvSpPr/>
                <p:nvPr/>
              </p:nvSpPr>
              <p:spPr>
                <a:xfrm>
                  <a:off x="6457080" y="1645728"/>
                  <a:ext cx="2518327" cy="1872233"/>
                </a:xfrm>
                <a:custGeom>
                  <a:avLst/>
                  <a:gdLst>
                    <a:gd name="connsiteX0" fmla="*/ 60020 w 2518327"/>
                    <a:gd name="connsiteY0" fmla="*/ 1836896 h 1872233"/>
                    <a:gd name="connsiteX1" fmla="*/ 13443 w 2518327"/>
                    <a:gd name="connsiteY1" fmla="*/ 1803178 h 1872233"/>
                    <a:gd name="connsiteX2" fmla="*/ 6394 w 2518327"/>
                    <a:gd name="connsiteY2" fmla="*/ 1726882 h 1872233"/>
                    <a:gd name="connsiteX3" fmla="*/ 24587 w 2518327"/>
                    <a:gd name="connsiteY3" fmla="*/ 1700498 h 1872233"/>
                    <a:gd name="connsiteX4" fmla="*/ 43161 w 2518327"/>
                    <a:gd name="connsiteY4" fmla="*/ 1682496 h 1872233"/>
                    <a:gd name="connsiteX5" fmla="*/ 1771377 w 2518327"/>
                    <a:gd name="connsiteY5" fmla="*/ 0 h 1872233"/>
                    <a:gd name="connsiteX6" fmla="*/ 1798618 w 2518327"/>
                    <a:gd name="connsiteY6" fmla="*/ 28004 h 1872233"/>
                    <a:gd name="connsiteX7" fmla="*/ 2477084 w 2518327"/>
                    <a:gd name="connsiteY7" fmla="*/ 1341501 h 1872233"/>
                    <a:gd name="connsiteX8" fmla="*/ 2477561 w 2518327"/>
                    <a:gd name="connsiteY8" fmla="*/ 1344454 h 1872233"/>
                    <a:gd name="connsiteX9" fmla="*/ 2518327 w 2518327"/>
                    <a:gd name="connsiteY9" fmla="*/ 1787176 h 1872233"/>
                    <a:gd name="connsiteX10" fmla="*/ 2518137 w 2518327"/>
                    <a:gd name="connsiteY10" fmla="*/ 1833181 h 1872233"/>
                    <a:gd name="connsiteX11" fmla="*/ 2518137 w 2518327"/>
                    <a:gd name="connsiteY11" fmla="*/ 1841182 h 1872233"/>
                    <a:gd name="connsiteX12" fmla="*/ 2504326 w 2518327"/>
                    <a:gd name="connsiteY12" fmla="*/ 1872234 h 1872233"/>
                    <a:gd name="connsiteX13" fmla="*/ 80308 w 2518327"/>
                    <a:gd name="connsiteY13" fmla="*/ 1839563 h 1872233"/>
                    <a:gd name="connsiteX14" fmla="*/ 60115 w 2518327"/>
                    <a:gd name="connsiteY14" fmla="*/ 1836801 h 1872233"/>
                    <a:gd name="connsiteX15" fmla="*/ 1769567 w 2518327"/>
                    <a:gd name="connsiteY15" fmla="*/ 110776 h 1872233"/>
                    <a:gd name="connsiteX16" fmla="*/ 79165 w 2518327"/>
                    <a:gd name="connsiteY16" fmla="*/ 1756410 h 1872233"/>
                    <a:gd name="connsiteX17" fmla="*/ 78213 w 2518327"/>
                    <a:gd name="connsiteY17" fmla="*/ 1757744 h 1872233"/>
                    <a:gd name="connsiteX18" fmla="*/ 78880 w 2518327"/>
                    <a:gd name="connsiteY18" fmla="*/ 1760411 h 1872233"/>
                    <a:gd name="connsiteX19" fmla="*/ 81165 w 2518327"/>
                    <a:gd name="connsiteY19" fmla="*/ 1761554 h 1872233"/>
                    <a:gd name="connsiteX20" fmla="*/ 106788 w 2518327"/>
                    <a:gd name="connsiteY20" fmla="*/ 1761935 h 1872233"/>
                    <a:gd name="connsiteX21" fmla="*/ 2440032 w 2518327"/>
                    <a:gd name="connsiteY21" fmla="*/ 1793367 h 1872233"/>
                    <a:gd name="connsiteX22" fmla="*/ 2440032 w 2518327"/>
                    <a:gd name="connsiteY22" fmla="*/ 1787747 h 1872233"/>
                    <a:gd name="connsiteX23" fmla="*/ 2400027 w 2518327"/>
                    <a:gd name="connsiteY23" fmla="*/ 1355884 h 1872233"/>
                    <a:gd name="connsiteX24" fmla="*/ 2399551 w 2518327"/>
                    <a:gd name="connsiteY24" fmla="*/ 1352931 h 1872233"/>
                    <a:gd name="connsiteX25" fmla="*/ 1769567 w 2518327"/>
                    <a:gd name="connsiteY25" fmla="*/ 110966 h 1872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518327" h="1872233">
                      <a:moveTo>
                        <a:pt x="60020" y="1836896"/>
                      </a:moveTo>
                      <a:cubicBezTo>
                        <a:pt x="41065" y="1831753"/>
                        <a:pt x="24396" y="1819942"/>
                        <a:pt x="13443" y="1803178"/>
                      </a:cubicBezTo>
                      <a:cubicBezTo>
                        <a:pt x="-1512" y="1780223"/>
                        <a:pt x="-4179" y="1751743"/>
                        <a:pt x="6394" y="1726882"/>
                      </a:cubicBezTo>
                      <a:cubicBezTo>
                        <a:pt x="10776" y="1716881"/>
                        <a:pt x="16777" y="1708118"/>
                        <a:pt x="24587" y="1700498"/>
                      </a:cubicBezTo>
                      <a:lnTo>
                        <a:pt x="43161" y="1682496"/>
                      </a:lnTo>
                      <a:lnTo>
                        <a:pt x="1771377" y="0"/>
                      </a:lnTo>
                      <a:lnTo>
                        <a:pt x="1798618" y="28004"/>
                      </a:lnTo>
                      <a:cubicBezTo>
                        <a:pt x="2151996" y="390906"/>
                        <a:pt x="2386596" y="845153"/>
                        <a:pt x="2477084" y="1341501"/>
                      </a:cubicBezTo>
                      <a:lnTo>
                        <a:pt x="2477561" y="1344454"/>
                      </a:lnTo>
                      <a:cubicBezTo>
                        <a:pt x="2503944" y="1490472"/>
                        <a:pt x="2517660" y="1639443"/>
                        <a:pt x="2518327" y="1787176"/>
                      </a:cubicBezTo>
                      <a:cubicBezTo>
                        <a:pt x="2518327" y="1802416"/>
                        <a:pt x="2518327" y="1817751"/>
                        <a:pt x="2518137" y="1833181"/>
                      </a:cubicBezTo>
                      <a:lnTo>
                        <a:pt x="2518137" y="1841182"/>
                      </a:lnTo>
                      <a:cubicBezTo>
                        <a:pt x="2518137" y="1841182"/>
                        <a:pt x="2504326" y="1872234"/>
                        <a:pt x="2504326" y="1872234"/>
                      </a:cubicBezTo>
                      <a:lnTo>
                        <a:pt x="80308" y="1839563"/>
                      </a:lnTo>
                      <a:cubicBezTo>
                        <a:pt x="73355" y="1839563"/>
                        <a:pt x="66592" y="1838515"/>
                        <a:pt x="60115" y="1836801"/>
                      </a:cubicBezTo>
                      <a:close/>
                      <a:moveTo>
                        <a:pt x="1769567" y="110776"/>
                      </a:moveTo>
                      <a:lnTo>
                        <a:pt x="79165" y="1756410"/>
                      </a:lnTo>
                      <a:cubicBezTo>
                        <a:pt x="78594" y="1756981"/>
                        <a:pt x="78308" y="1757458"/>
                        <a:pt x="78213" y="1757744"/>
                      </a:cubicBezTo>
                      <a:cubicBezTo>
                        <a:pt x="78022" y="1758124"/>
                        <a:pt x="78213" y="1759458"/>
                        <a:pt x="78880" y="1760411"/>
                      </a:cubicBezTo>
                      <a:cubicBezTo>
                        <a:pt x="79451" y="1761268"/>
                        <a:pt x="79927" y="1761458"/>
                        <a:pt x="81165" y="1761554"/>
                      </a:cubicBezTo>
                      <a:lnTo>
                        <a:pt x="106788" y="1761935"/>
                      </a:lnTo>
                      <a:lnTo>
                        <a:pt x="2440032" y="1793367"/>
                      </a:lnTo>
                      <a:cubicBezTo>
                        <a:pt x="2440032" y="1791462"/>
                        <a:pt x="2440032" y="1789652"/>
                        <a:pt x="2440032" y="1787747"/>
                      </a:cubicBezTo>
                      <a:cubicBezTo>
                        <a:pt x="2439365" y="1643634"/>
                        <a:pt x="2425935" y="1498282"/>
                        <a:pt x="2400027" y="1355884"/>
                      </a:cubicBezTo>
                      <a:lnTo>
                        <a:pt x="2399551" y="1352931"/>
                      </a:lnTo>
                      <a:cubicBezTo>
                        <a:pt x="2313826" y="885730"/>
                        <a:pt x="2096370" y="457200"/>
                        <a:pt x="1769567" y="110966"/>
                      </a:cubicBezTo>
                      <a:close/>
                    </a:path>
                  </a:pathLst>
                </a:custGeom>
                <a:solidFill>
                  <a:srgbClr val="28282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6B7D322-938A-BB60-6775-6639A8FA601F}"/>
                </a:ext>
              </a:extLst>
            </p:cNvPr>
            <p:cNvSpPr/>
            <p:nvPr/>
          </p:nvSpPr>
          <p:spPr>
            <a:xfrm>
              <a:off x="8506205" y="1375160"/>
              <a:ext cx="1014393" cy="2108626"/>
            </a:xfrm>
            <a:custGeom>
              <a:avLst/>
              <a:gdLst>
                <a:gd name="connsiteX0" fmla="*/ 818579 w 1014393"/>
                <a:gd name="connsiteY0" fmla="*/ 2108608 h 2108626"/>
                <a:gd name="connsiteX1" fmla="*/ 434245 w 1014393"/>
                <a:gd name="connsiteY1" fmla="*/ 2103369 h 2108626"/>
                <a:gd name="connsiteX2" fmla="*/ 812578 w 1014393"/>
                <a:gd name="connsiteY2" fmla="*/ 1693508 h 2108626"/>
                <a:gd name="connsiteX3" fmla="*/ 0 w 1014393"/>
                <a:gd name="connsiteY3" fmla="*/ 54827 h 2108626"/>
                <a:gd name="connsiteX4" fmla="*/ 110204 w 1014393"/>
                <a:gd name="connsiteY4" fmla="*/ 1583 h 2108626"/>
                <a:gd name="connsiteX5" fmla="*/ 281654 w 1014393"/>
                <a:gd name="connsiteY5" fmla="*/ 67686 h 2108626"/>
                <a:gd name="connsiteX6" fmla="*/ 1014127 w 1014393"/>
                <a:gd name="connsiteY6" fmla="*/ 1906297 h 2108626"/>
                <a:gd name="connsiteX7" fmla="*/ 818483 w 1014393"/>
                <a:gd name="connsiteY7" fmla="*/ 2108608 h 210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4393" h="2108626">
                  <a:moveTo>
                    <a:pt x="818579" y="2108608"/>
                  </a:moveTo>
                  <a:lnTo>
                    <a:pt x="434245" y="2103369"/>
                  </a:lnTo>
                  <a:cubicBezTo>
                    <a:pt x="476917" y="2102417"/>
                    <a:pt x="828294" y="2082414"/>
                    <a:pt x="812578" y="1693508"/>
                  </a:cubicBezTo>
                  <a:cubicBezTo>
                    <a:pt x="766096" y="542222"/>
                    <a:pt x="0" y="54827"/>
                    <a:pt x="0" y="54827"/>
                  </a:cubicBezTo>
                  <a:lnTo>
                    <a:pt x="110204" y="1583"/>
                  </a:lnTo>
                  <a:cubicBezTo>
                    <a:pt x="172498" y="-6418"/>
                    <a:pt x="237649" y="15965"/>
                    <a:pt x="281654" y="67686"/>
                  </a:cubicBezTo>
                  <a:cubicBezTo>
                    <a:pt x="735806" y="600134"/>
                    <a:pt x="979551" y="1248977"/>
                    <a:pt x="1014127" y="1906297"/>
                  </a:cubicBezTo>
                  <a:cubicBezTo>
                    <a:pt x="1019937" y="2017454"/>
                    <a:pt x="929830" y="2110132"/>
                    <a:pt x="818483" y="2108608"/>
                  </a:cubicBezTo>
                  <a:close/>
                </a:path>
              </a:pathLst>
            </a:custGeom>
            <a:solidFill>
              <a:srgbClr val="A8680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B37E4AF-BFF8-D87E-0723-08446FF6EE77}"/>
                </a:ext>
              </a:extLst>
            </p:cNvPr>
            <p:cNvSpPr/>
            <p:nvPr/>
          </p:nvSpPr>
          <p:spPr>
            <a:xfrm>
              <a:off x="6496238" y="2994278"/>
              <a:ext cx="2444212" cy="484251"/>
            </a:xfrm>
            <a:custGeom>
              <a:avLst/>
              <a:gdLst>
                <a:gd name="connsiteX0" fmla="*/ 2444213 w 2444212"/>
                <a:gd name="connsiteY0" fmla="*/ 484251 h 484251"/>
                <a:gd name="connsiteX1" fmla="*/ 2442403 w 2444212"/>
                <a:gd name="connsiteY1" fmla="*/ 484251 h 484251"/>
                <a:gd name="connsiteX2" fmla="*/ 2439927 w 2444212"/>
                <a:gd name="connsiteY2" fmla="*/ 484251 h 484251"/>
                <a:gd name="connsiteX3" fmla="*/ 2439927 w 2444212"/>
                <a:gd name="connsiteY3" fmla="*/ 484251 h 484251"/>
                <a:gd name="connsiteX4" fmla="*/ 67249 w 2444212"/>
                <a:gd name="connsiteY4" fmla="*/ 452342 h 484251"/>
                <a:gd name="connsiteX5" fmla="*/ 41627 w 2444212"/>
                <a:gd name="connsiteY5" fmla="*/ 451961 h 484251"/>
                <a:gd name="connsiteX6" fmla="*/ 3241 w 2444212"/>
                <a:gd name="connsiteY6" fmla="*/ 393478 h 484251"/>
                <a:gd name="connsiteX7" fmla="*/ 12766 w 2444212"/>
                <a:gd name="connsiteY7" fmla="*/ 379762 h 484251"/>
                <a:gd name="connsiteX8" fmla="*/ 19338 w 2444212"/>
                <a:gd name="connsiteY8" fmla="*/ 379000 h 484251"/>
                <a:gd name="connsiteX9" fmla="*/ 806389 w 2444212"/>
                <a:gd name="connsiteY9" fmla="*/ 292703 h 484251"/>
                <a:gd name="connsiteX10" fmla="*/ 987269 w 2444212"/>
                <a:gd name="connsiteY10" fmla="*/ 269177 h 484251"/>
                <a:gd name="connsiteX11" fmla="*/ 1177388 w 2444212"/>
                <a:gd name="connsiteY11" fmla="*/ 238030 h 484251"/>
                <a:gd name="connsiteX12" fmla="*/ 1605251 w 2444212"/>
                <a:gd name="connsiteY12" fmla="*/ 159639 h 484251"/>
                <a:gd name="connsiteX13" fmla="*/ 1810610 w 2444212"/>
                <a:gd name="connsiteY13" fmla="*/ 119729 h 484251"/>
                <a:gd name="connsiteX14" fmla="*/ 1870046 w 2444212"/>
                <a:gd name="connsiteY14" fmla="*/ 107918 h 484251"/>
                <a:gd name="connsiteX15" fmla="*/ 2164654 w 2444212"/>
                <a:gd name="connsiteY15" fmla="*/ 48578 h 484251"/>
                <a:gd name="connsiteX16" fmla="*/ 2399255 w 2444212"/>
                <a:gd name="connsiteY16" fmla="*/ 0 h 484251"/>
                <a:gd name="connsiteX17" fmla="*/ 2399255 w 2444212"/>
                <a:gd name="connsiteY17" fmla="*/ 191 h 484251"/>
                <a:gd name="connsiteX18" fmla="*/ 2439927 w 2444212"/>
                <a:gd name="connsiteY18" fmla="*/ 438912 h 484251"/>
                <a:gd name="connsiteX19" fmla="*/ 2444118 w 2444212"/>
                <a:gd name="connsiteY19" fmla="*/ 484251 h 48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44212" h="484251">
                  <a:moveTo>
                    <a:pt x="2444213" y="484251"/>
                  </a:moveTo>
                  <a:cubicBezTo>
                    <a:pt x="2443546" y="484251"/>
                    <a:pt x="2442879" y="484251"/>
                    <a:pt x="2442403" y="484251"/>
                  </a:cubicBezTo>
                  <a:lnTo>
                    <a:pt x="2439927" y="484251"/>
                  </a:lnTo>
                  <a:cubicBezTo>
                    <a:pt x="2439927" y="484251"/>
                    <a:pt x="2439927" y="484251"/>
                    <a:pt x="2439927" y="484251"/>
                  </a:cubicBezTo>
                  <a:lnTo>
                    <a:pt x="67249" y="452342"/>
                  </a:lnTo>
                  <a:lnTo>
                    <a:pt x="41627" y="451961"/>
                  </a:lnTo>
                  <a:cubicBezTo>
                    <a:pt x="10099" y="451580"/>
                    <a:pt x="-7713" y="419291"/>
                    <a:pt x="3241" y="393478"/>
                  </a:cubicBezTo>
                  <a:lnTo>
                    <a:pt x="12766" y="379762"/>
                  </a:lnTo>
                  <a:cubicBezTo>
                    <a:pt x="12766" y="379762"/>
                    <a:pt x="15052" y="379476"/>
                    <a:pt x="19338" y="379000"/>
                  </a:cubicBezTo>
                  <a:cubicBezTo>
                    <a:pt x="74298" y="372237"/>
                    <a:pt x="462060" y="325374"/>
                    <a:pt x="806389" y="292703"/>
                  </a:cubicBezTo>
                  <a:cubicBezTo>
                    <a:pt x="854109" y="288227"/>
                    <a:pt x="915831" y="279940"/>
                    <a:pt x="987269" y="269177"/>
                  </a:cubicBezTo>
                  <a:cubicBezTo>
                    <a:pt x="1045085" y="260414"/>
                    <a:pt x="1109189" y="249841"/>
                    <a:pt x="1177388" y="238030"/>
                  </a:cubicBezTo>
                  <a:cubicBezTo>
                    <a:pt x="1310547" y="215170"/>
                    <a:pt x="1458947" y="187643"/>
                    <a:pt x="1605251" y="159639"/>
                  </a:cubicBezTo>
                  <a:cubicBezTo>
                    <a:pt x="1674783" y="146304"/>
                    <a:pt x="1743839" y="132779"/>
                    <a:pt x="1810610" y="119729"/>
                  </a:cubicBezTo>
                  <a:cubicBezTo>
                    <a:pt x="1830612" y="115729"/>
                    <a:pt x="1850424" y="111824"/>
                    <a:pt x="1870046" y="107918"/>
                  </a:cubicBezTo>
                  <a:cubicBezTo>
                    <a:pt x="1979488" y="86201"/>
                    <a:pt x="2080739" y="65723"/>
                    <a:pt x="2164654" y="48578"/>
                  </a:cubicBezTo>
                  <a:cubicBezTo>
                    <a:pt x="2306672" y="19526"/>
                    <a:pt x="2399255" y="0"/>
                    <a:pt x="2399255" y="0"/>
                  </a:cubicBezTo>
                  <a:lnTo>
                    <a:pt x="2399255" y="191"/>
                  </a:lnTo>
                  <a:cubicBezTo>
                    <a:pt x="2399255" y="191"/>
                    <a:pt x="2439927" y="438912"/>
                    <a:pt x="2439927" y="438912"/>
                  </a:cubicBezTo>
                  <a:lnTo>
                    <a:pt x="2444118" y="484251"/>
                  </a:lnTo>
                  <a:close/>
                </a:path>
              </a:pathLst>
            </a:custGeom>
            <a:solidFill>
              <a:srgbClr val="DDA23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6" name="Graphic 2">
              <a:extLst>
                <a:ext uri="{FF2B5EF4-FFF2-40B4-BE49-F238E27FC236}">
                  <a16:creationId xmlns:a16="http://schemas.microsoft.com/office/drawing/2014/main" id="{6656E789-B802-EF0E-C0D2-5B8F4BC29852}"/>
                </a:ext>
              </a:extLst>
            </p:cNvPr>
            <p:cNvGrpSpPr/>
            <p:nvPr/>
          </p:nvGrpSpPr>
          <p:grpSpPr>
            <a:xfrm>
              <a:off x="6457080" y="1332911"/>
              <a:ext cx="3102720" cy="2189834"/>
              <a:chOff x="6457080" y="1332911"/>
              <a:chExt cx="3102720" cy="2189834"/>
            </a:xfrm>
            <a:solidFill>
              <a:srgbClr val="282826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B116A85-B958-7DAA-4585-EBC7A80D6C62}"/>
                  </a:ext>
                </a:extLst>
              </p:cNvPr>
              <p:cNvSpPr/>
              <p:nvPr/>
            </p:nvSpPr>
            <p:spPr>
              <a:xfrm>
                <a:off x="6472283" y="1332911"/>
                <a:ext cx="3087517" cy="2189834"/>
              </a:xfrm>
              <a:custGeom>
                <a:avLst/>
                <a:gdLst>
                  <a:gd name="connsiteX0" fmla="*/ 67296 w 3087517"/>
                  <a:gd name="connsiteY0" fmla="*/ 2149619 h 2189834"/>
                  <a:gd name="connsiteX1" fmla="*/ 15004 w 3087517"/>
                  <a:gd name="connsiteY1" fmla="*/ 2111233 h 2189834"/>
                  <a:gd name="connsiteX2" fmla="*/ 7479 w 3087517"/>
                  <a:gd name="connsiteY2" fmla="*/ 2024841 h 2189834"/>
                  <a:gd name="connsiteX3" fmla="*/ 27958 w 3087517"/>
                  <a:gd name="connsiteY3" fmla="*/ 1995218 h 2189834"/>
                  <a:gd name="connsiteX4" fmla="*/ 1728170 w 3087517"/>
                  <a:gd name="connsiteY4" fmla="*/ 340059 h 2189834"/>
                  <a:gd name="connsiteX5" fmla="*/ 2006681 w 3087517"/>
                  <a:gd name="connsiteY5" fmla="*/ 68978 h 2189834"/>
                  <a:gd name="connsiteX6" fmla="*/ 2133364 w 3087517"/>
                  <a:gd name="connsiteY6" fmla="*/ 6208 h 2189834"/>
                  <a:gd name="connsiteX7" fmla="*/ 2345390 w 3087517"/>
                  <a:gd name="connsiteY7" fmla="*/ 84503 h 2189834"/>
                  <a:gd name="connsiteX8" fmla="*/ 2875647 w 3087517"/>
                  <a:gd name="connsiteY8" fmla="*/ 968042 h 2189834"/>
                  <a:gd name="connsiteX9" fmla="*/ 3087197 w 3087517"/>
                  <a:gd name="connsiteY9" fmla="*/ 1946355 h 2189834"/>
                  <a:gd name="connsiteX10" fmla="*/ 3022903 w 3087517"/>
                  <a:gd name="connsiteY10" fmla="*/ 2118472 h 2189834"/>
                  <a:gd name="connsiteX11" fmla="*/ 2852025 w 3087517"/>
                  <a:gd name="connsiteY11" fmla="*/ 2189814 h 2189834"/>
                  <a:gd name="connsiteX12" fmla="*/ 2467691 w 3087517"/>
                  <a:gd name="connsiteY12" fmla="*/ 2184576 h 2189834"/>
                  <a:gd name="connsiteX13" fmla="*/ 2465977 w 3087517"/>
                  <a:gd name="connsiteY13" fmla="*/ 2184576 h 2189834"/>
                  <a:gd name="connsiteX14" fmla="*/ 2464072 w 3087517"/>
                  <a:gd name="connsiteY14" fmla="*/ 2184576 h 2189834"/>
                  <a:gd name="connsiteX15" fmla="*/ 90823 w 3087517"/>
                  <a:gd name="connsiteY15" fmla="*/ 2152667 h 2189834"/>
                  <a:gd name="connsiteX16" fmla="*/ 67486 w 3087517"/>
                  <a:gd name="connsiteY16" fmla="*/ 2149428 h 2189834"/>
                  <a:gd name="connsiteX17" fmla="*/ 2205849 w 3087517"/>
                  <a:gd name="connsiteY17" fmla="*/ 82027 h 2189834"/>
                  <a:gd name="connsiteX18" fmla="*/ 2154986 w 3087517"/>
                  <a:gd name="connsiteY18" fmla="*/ 81360 h 2189834"/>
                  <a:gd name="connsiteX19" fmla="*/ 2061259 w 3087517"/>
                  <a:gd name="connsiteY19" fmla="*/ 124985 h 2189834"/>
                  <a:gd name="connsiteX20" fmla="*/ 1782748 w 3087517"/>
                  <a:gd name="connsiteY20" fmla="*/ 396066 h 2189834"/>
                  <a:gd name="connsiteX21" fmla="*/ 82536 w 3087517"/>
                  <a:gd name="connsiteY21" fmla="*/ 2051226 h 2189834"/>
                  <a:gd name="connsiteX22" fmla="*/ 79488 w 3087517"/>
                  <a:gd name="connsiteY22" fmla="*/ 2055607 h 2189834"/>
                  <a:gd name="connsiteX23" fmla="*/ 80821 w 3087517"/>
                  <a:gd name="connsiteY23" fmla="*/ 2068751 h 2189834"/>
                  <a:gd name="connsiteX24" fmla="*/ 91870 w 3087517"/>
                  <a:gd name="connsiteY24" fmla="*/ 2074657 h 2189834"/>
                  <a:gd name="connsiteX25" fmla="*/ 2464548 w 3087517"/>
                  <a:gd name="connsiteY25" fmla="*/ 2106566 h 2189834"/>
                  <a:gd name="connsiteX26" fmla="*/ 2469311 w 3087517"/>
                  <a:gd name="connsiteY26" fmla="*/ 2106566 h 2189834"/>
                  <a:gd name="connsiteX27" fmla="*/ 2853073 w 3087517"/>
                  <a:gd name="connsiteY27" fmla="*/ 2111804 h 2189834"/>
                  <a:gd name="connsiteX28" fmla="*/ 2966516 w 3087517"/>
                  <a:gd name="connsiteY28" fmla="*/ 2064465 h 2189834"/>
                  <a:gd name="connsiteX29" fmla="*/ 3009092 w 3087517"/>
                  <a:gd name="connsiteY29" fmla="*/ 1950642 h 2189834"/>
                  <a:gd name="connsiteX30" fmla="*/ 2285954 w 3087517"/>
                  <a:gd name="connsiteY30" fmla="*/ 135367 h 2189834"/>
                  <a:gd name="connsiteX31" fmla="*/ 2205944 w 3087517"/>
                  <a:gd name="connsiteY31" fmla="*/ 82122 h 218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7517" h="2189834">
                    <a:moveTo>
                      <a:pt x="67296" y="2149619"/>
                    </a:moveTo>
                    <a:cubicBezTo>
                      <a:pt x="45865" y="2143904"/>
                      <a:pt x="27482" y="2130569"/>
                      <a:pt x="15004" y="2111233"/>
                    </a:cubicBezTo>
                    <a:cubicBezTo>
                      <a:pt x="-1856" y="2085134"/>
                      <a:pt x="-4713" y="2052845"/>
                      <a:pt x="7479" y="2024841"/>
                    </a:cubicBezTo>
                    <a:cubicBezTo>
                      <a:pt x="12051" y="2013887"/>
                      <a:pt x="19004" y="2003791"/>
                      <a:pt x="27958" y="1995218"/>
                    </a:cubicBezTo>
                    <a:lnTo>
                      <a:pt x="1728170" y="340059"/>
                    </a:lnTo>
                    <a:lnTo>
                      <a:pt x="2006681" y="68978"/>
                    </a:lnTo>
                    <a:cubicBezTo>
                      <a:pt x="2045067" y="31640"/>
                      <a:pt x="2053354" y="29258"/>
                      <a:pt x="2133364" y="6208"/>
                    </a:cubicBezTo>
                    <a:cubicBezTo>
                      <a:pt x="2204325" y="-14176"/>
                      <a:pt x="2287478" y="16590"/>
                      <a:pt x="2345390" y="84503"/>
                    </a:cubicBezTo>
                    <a:cubicBezTo>
                      <a:pt x="2570847" y="348822"/>
                      <a:pt x="2749250" y="646097"/>
                      <a:pt x="2875647" y="968042"/>
                    </a:cubicBezTo>
                    <a:cubicBezTo>
                      <a:pt x="2998329" y="1280558"/>
                      <a:pt x="3069481" y="1609742"/>
                      <a:pt x="3087197" y="1946355"/>
                    </a:cubicBezTo>
                    <a:cubicBezTo>
                      <a:pt x="3090531" y="2010744"/>
                      <a:pt x="3067766" y="2071895"/>
                      <a:pt x="3022903" y="2118472"/>
                    </a:cubicBezTo>
                    <a:cubicBezTo>
                      <a:pt x="2978422" y="2164668"/>
                      <a:pt x="2916128" y="2190671"/>
                      <a:pt x="2852025" y="2189814"/>
                    </a:cubicBezTo>
                    <a:lnTo>
                      <a:pt x="2467691" y="2184576"/>
                    </a:lnTo>
                    <a:cubicBezTo>
                      <a:pt x="2467025" y="2184576"/>
                      <a:pt x="2466453" y="2184576"/>
                      <a:pt x="2465977" y="2184576"/>
                    </a:cubicBezTo>
                    <a:lnTo>
                      <a:pt x="2464072" y="2184576"/>
                    </a:lnTo>
                    <a:cubicBezTo>
                      <a:pt x="2464072" y="2184576"/>
                      <a:pt x="90823" y="2152667"/>
                      <a:pt x="90823" y="2152667"/>
                    </a:cubicBezTo>
                    <a:cubicBezTo>
                      <a:pt x="82726" y="2152571"/>
                      <a:pt x="74916" y="2151524"/>
                      <a:pt x="67486" y="2149428"/>
                    </a:cubicBezTo>
                    <a:close/>
                    <a:moveTo>
                      <a:pt x="2205849" y="82027"/>
                    </a:moveTo>
                    <a:cubicBezTo>
                      <a:pt x="2188132" y="77264"/>
                      <a:pt x="2170702" y="76883"/>
                      <a:pt x="2154986" y="81360"/>
                    </a:cubicBezTo>
                    <a:cubicBezTo>
                      <a:pt x="2108694" y="94695"/>
                      <a:pt x="2077452" y="109240"/>
                      <a:pt x="2061259" y="124985"/>
                    </a:cubicBezTo>
                    <a:lnTo>
                      <a:pt x="1782748" y="396066"/>
                    </a:lnTo>
                    <a:lnTo>
                      <a:pt x="82536" y="2051226"/>
                    </a:lnTo>
                    <a:cubicBezTo>
                      <a:pt x="81107" y="2052559"/>
                      <a:pt x="80155" y="2053988"/>
                      <a:pt x="79488" y="2055607"/>
                    </a:cubicBezTo>
                    <a:cubicBezTo>
                      <a:pt x="77297" y="2060560"/>
                      <a:pt x="78726" y="2065608"/>
                      <a:pt x="80821" y="2068751"/>
                    </a:cubicBezTo>
                    <a:cubicBezTo>
                      <a:pt x="84536" y="2074562"/>
                      <a:pt x="90061" y="2074562"/>
                      <a:pt x="91870" y="2074657"/>
                    </a:cubicBezTo>
                    <a:lnTo>
                      <a:pt x="2464548" y="2106566"/>
                    </a:lnTo>
                    <a:lnTo>
                      <a:pt x="2469311" y="2106566"/>
                    </a:lnTo>
                    <a:cubicBezTo>
                      <a:pt x="2469311" y="2106566"/>
                      <a:pt x="2853073" y="2111804"/>
                      <a:pt x="2853073" y="2111804"/>
                    </a:cubicBezTo>
                    <a:cubicBezTo>
                      <a:pt x="2896316" y="2112376"/>
                      <a:pt x="2936607" y="2095612"/>
                      <a:pt x="2966516" y="2064465"/>
                    </a:cubicBezTo>
                    <a:cubicBezTo>
                      <a:pt x="2996234" y="2033604"/>
                      <a:pt x="3011283" y="1993218"/>
                      <a:pt x="3009092" y="1950642"/>
                    </a:cubicBezTo>
                    <a:cubicBezTo>
                      <a:pt x="2973659" y="1276176"/>
                      <a:pt x="2723533" y="648479"/>
                      <a:pt x="2285954" y="135367"/>
                    </a:cubicBezTo>
                    <a:cubicBezTo>
                      <a:pt x="2262904" y="108316"/>
                      <a:pt x="2234138" y="89742"/>
                      <a:pt x="2205944" y="82122"/>
                    </a:cubicBezTo>
                    <a:close/>
                  </a:path>
                </a:pathLst>
              </a:custGeom>
              <a:solidFill>
                <a:srgbClr val="5331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9AF0C29-FC1C-FF8E-6DAC-4C78DBAD89AC}"/>
                  </a:ext>
                </a:extLst>
              </p:cNvPr>
              <p:cNvSpPr/>
              <p:nvPr/>
            </p:nvSpPr>
            <p:spPr>
              <a:xfrm>
                <a:off x="6457080" y="1645728"/>
                <a:ext cx="2518327" cy="1872233"/>
              </a:xfrm>
              <a:custGeom>
                <a:avLst/>
                <a:gdLst>
                  <a:gd name="connsiteX0" fmla="*/ 60020 w 2518327"/>
                  <a:gd name="connsiteY0" fmla="*/ 1836896 h 1872233"/>
                  <a:gd name="connsiteX1" fmla="*/ 13443 w 2518327"/>
                  <a:gd name="connsiteY1" fmla="*/ 1803178 h 1872233"/>
                  <a:gd name="connsiteX2" fmla="*/ 6394 w 2518327"/>
                  <a:gd name="connsiteY2" fmla="*/ 1726882 h 1872233"/>
                  <a:gd name="connsiteX3" fmla="*/ 24587 w 2518327"/>
                  <a:gd name="connsiteY3" fmla="*/ 1700498 h 1872233"/>
                  <a:gd name="connsiteX4" fmla="*/ 43161 w 2518327"/>
                  <a:gd name="connsiteY4" fmla="*/ 1682496 h 1872233"/>
                  <a:gd name="connsiteX5" fmla="*/ 1771377 w 2518327"/>
                  <a:gd name="connsiteY5" fmla="*/ 0 h 1872233"/>
                  <a:gd name="connsiteX6" fmla="*/ 1798618 w 2518327"/>
                  <a:gd name="connsiteY6" fmla="*/ 28004 h 1872233"/>
                  <a:gd name="connsiteX7" fmla="*/ 2477084 w 2518327"/>
                  <a:gd name="connsiteY7" fmla="*/ 1341501 h 1872233"/>
                  <a:gd name="connsiteX8" fmla="*/ 2477561 w 2518327"/>
                  <a:gd name="connsiteY8" fmla="*/ 1344454 h 1872233"/>
                  <a:gd name="connsiteX9" fmla="*/ 2518327 w 2518327"/>
                  <a:gd name="connsiteY9" fmla="*/ 1787176 h 1872233"/>
                  <a:gd name="connsiteX10" fmla="*/ 2518137 w 2518327"/>
                  <a:gd name="connsiteY10" fmla="*/ 1833181 h 1872233"/>
                  <a:gd name="connsiteX11" fmla="*/ 2518137 w 2518327"/>
                  <a:gd name="connsiteY11" fmla="*/ 1841182 h 1872233"/>
                  <a:gd name="connsiteX12" fmla="*/ 2504326 w 2518327"/>
                  <a:gd name="connsiteY12" fmla="*/ 1872234 h 1872233"/>
                  <a:gd name="connsiteX13" fmla="*/ 80308 w 2518327"/>
                  <a:gd name="connsiteY13" fmla="*/ 1839563 h 1872233"/>
                  <a:gd name="connsiteX14" fmla="*/ 60115 w 2518327"/>
                  <a:gd name="connsiteY14" fmla="*/ 1836801 h 1872233"/>
                  <a:gd name="connsiteX15" fmla="*/ 1769567 w 2518327"/>
                  <a:gd name="connsiteY15" fmla="*/ 110776 h 1872233"/>
                  <a:gd name="connsiteX16" fmla="*/ 79165 w 2518327"/>
                  <a:gd name="connsiteY16" fmla="*/ 1756410 h 1872233"/>
                  <a:gd name="connsiteX17" fmla="*/ 78213 w 2518327"/>
                  <a:gd name="connsiteY17" fmla="*/ 1757744 h 1872233"/>
                  <a:gd name="connsiteX18" fmla="*/ 78880 w 2518327"/>
                  <a:gd name="connsiteY18" fmla="*/ 1760411 h 1872233"/>
                  <a:gd name="connsiteX19" fmla="*/ 81165 w 2518327"/>
                  <a:gd name="connsiteY19" fmla="*/ 1761554 h 1872233"/>
                  <a:gd name="connsiteX20" fmla="*/ 106788 w 2518327"/>
                  <a:gd name="connsiteY20" fmla="*/ 1761935 h 1872233"/>
                  <a:gd name="connsiteX21" fmla="*/ 2440032 w 2518327"/>
                  <a:gd name="connsiteY21" fmla="*/ 1793367 h 1872233"/>
                  <a:gd name="connsiteX22" fmla="*/ 2440032 w 2518327"/>
                  <a:gd name="connsiteY22" fmla="*/ 1787747 h 1872233"/>
                  <a:gd name="connsiteX23" fmla="*/ 2400027 w 2518327"/>
                  <a:gd name="connsiteY23" fmla="*/ 1355884 h 1872233"/>
                  <a:gd name="connsiteX24" fmla="*/ 2399551 w 2518327"/>
                  <a:gd name="connsiteY24" fmla="*/ 1352931 h 1872233"/>
                  <a:gd name="connsiteX25" fmla="*/ 1769567 w 2518327"/>
                  <a:gd name="connsiteY25" fmla="*/ 110966 h 1872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18327" h="1872233">
                    <a:moveTo>
                      <a:pt x="60020" y="1836896"/>
                    </a:moveTo>
                    <a:cubicBezTo>
                      <a:pt x="41065" y="1831753"/>
                      <a:pt x="24396" y="1819942"/>
                      <a:pt x="13443" y="1803178"/>
                    </a:cubicBezTo>
                    <a:cubicBezTo>
                      <a:pt x="-1512" y="1780223"/>
                      <a:pt x="-4179" y="1751743"/>
                      <a:pt x="6394" y="1726882"/>
                    </a:cubicBezTo>
                    <a:cubicBezTo>
                      <a:pt x="10776" y="1716881"/>
                      <a:pt x="16777" y="1708118"/>
                      <a:pt x="24587" y="1700498"/>
                    </a:cubicBezTo>
                    <a:lnTo>
                      <a:pt x="43161" y="1682496"/>
                    </a:lnTo>
                    <a:lnTo>
                      <a:pt x="1771377" y="0"/>
                    </a:lnTo>
                    <a:lnTo>
                      <a:pt x="1798618" y="28004"/>
                    </a:lnTo>
                    <a:cubicBezTo>
                      <a:pt x="2151996" y="390906"/>
                      <a:pt x="2386596" y="845153"/>
                      <a:pt x="2477084" y="1341501"/>
                    </a:cubicBezTo>
                    <a:lnTo>
                      <a:pt x="2477561" y="1344454"/>
                    </a:lnTo>
                    <a:cubicBezTo>
                      <a:pt x="2503944" y="1490472"/>
                      <a:pt x="2517660" y="1639443"/>
                      <a:pt x="2518327" y="1787176"/>
                    </a:cubicBezTo>
                    <a:cubicBezTo>
                      <a:pt x="2518327" y="1802416"/>
                      <a:pt x="2518327" y="1817751"/>
                      <a:pt x="2518137" y="1833181"/>
                    </a:cubicBezTo>
                    <a:lnTo>
                      <a:pt x="2518137" y="1841182"/>
                    </a:lnTo>
                    <a:cubicBezTo>
                      <a:pt x="2518137" y="1841182"/>
                      <a:pt x="2504326" y="1872234"/>
                      <a:pt x="2504326" y="1872234"/>
                    </a:cubicBezTo>
                    <a:lnTo>
                      <a:pt x="80308" y="1839563"/>
                    </a:lnTo>
                    <a:cubicBezTo>
                      <a:pt x="73355" y="1839563"/>
                      <a:pt x="66592" y="1838515"/>
                      <a:pt x="60115" y="1836801"/>
                    </a:cubicBezTo>
                    <a:close/>
                    <a:moveTo>
                      <a:pt x="1769567" y="110776"/>
                    </a:moveTo>
                    <a:lnTo>
                      <a:pt x="79165" y="1756410"/>
                    </a:lnTo>
                    <a:cubicBezTo>
                      <a:pt x="78594" y="1756981"/>
                      <a:pt x="78308" y="1757458"/>
                      <a:pt x="78213" y="1757744"/>
                    </a:cubicBezTo>
                    <a:cubicBezTo>
                      <a:pt x="78022" y="1758124"/>
                      <a:pt x="78213" y="1759458"/>
                      <a:pt x="78880" y="1760411"/>
                    </a:cubicBezTo>
                    <a:cubicBezTo>
                      <a:pt x="79451" y="1761268"/>
                      <a:pt x="79927" y="1761458"/>
                      <a:pt x="81165" y="1761554"/>
                    </a:cubicBezTo>
                    <a:lnTo>
                      <a:pt x="106788" y="1761935"/>
                    </a:lnTo>
                    <a:lnTo>
                      <a:pt x="2440032" y="1793367"/>
                    </a:lnTo>
                    <a:cubicBezTo>
                      <a:pt x="2440032" y="1791462"/>
                      <a:pt x="2440032" y="1789652"/>
                      <a:pt x="2440032" y="1787747"/>
                    </a:cubicBezTo>
                    <a:cubicBezTo>
                      <a:pt x="2439365" y="1643634"/>
                      <a:pt x="2425935" y="1498282"/>
                      <a:pt x="2400027" y="1355884"/>
                    </a:cubicBezTo>
                    <a:lnTo>
                      <a:pt x="2399551" y="1352931"/>
                    </a:lnTo>
                    <a:cubicBezTo>
                      <a:pt x="2313826" y="885730"/>
                      <a:pt x="2096370" y="457200"/>
                      <a:pt x="1769567" y="110966"/>
                    </a:cubicBezTo>
                    <a:close/>
                  </a:path>
                </a:pathLst>
              </a:custGeom>
              <a:solidFill>
                <a:srgbClr val="5331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4A0276F1-9968-4F44-C89F-0179D49876BA}"/>
                </a:ext>
              </a:extLst>
            </p:cNvPr>
            <p:cNvGrpSpPr/>
            <p:nvPr/>
          </p:nvGrpSpPr>
          <p:grpSpPr>
            <a:xfrm>
              <a:off x="7243207" y="2675317"/>
              <a:ext cx="675589" cy="649860"/>
              <a:chOff x="7243207" y="2675317"/>
              <a:chExt cx="675589" cy="649860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3BF42D-3E80-59FE-630D-6AC4DDBBC773}"/>
                  </a:ext>
                </a:extLst>
              </p:cNvPr>
              <p:cNvSpPr/>
              <p:nvPr/>
            </p:nvSpPr>
            <p:spPr>
              <a:xfrm>
                <a:off x="7282421" y="2714384"/>
                <a:ext cx="597273" cy="570025"/>
              </a:xfrm>
              <a:custGeom>
                <a:avLst/>
                <a:gdLst>
                  <a:gd name="connsiteX0" fmla="*/ 198609 w 597273"/>
                  <a:gd name="connsiteY0" fmla="*/ 570026 h 570025"/>
                  <a:gd name="connsiteX1" fmla="*/ 393491 w 597273"/>
                  <a:gd name="connsiteY1" fmla="*/ 562787 h 570025"/>
                  <a:gd name="connsiteX2" fmla="*/ 383013 w 597273"/>
                  <a:gd name="connsiteY2" fmla="*/ 350760 h 570025"/>
                  <a:gd name="connsiteX3" fmla="*/ 427019 w 597273"/>
                  <a:gd name="connsiteY3" fmla="*/ 327805 h 570025"/>
                  <a:gd name="connsiteX4" fmla="*/ 508077 w 597273"/>
                  <a:gd name="connsiteY4" fmla="*/ 390575 h 570025"/>
                  <a:gd name="connsiteX5" fmla="*/ 551129 w 597273"/>
                  <a:gd name="connsiteY5" fmla="*/ 114350 h 570025"/>
                  <a:gd name="connsiteX6" fmla="*/ 21730 w 597273"/>
                  <a:gd name="connsiteY6" fmla="*/ 146830 h 570025"/>
                  <a:gd name="connsiteX7" fmla="*/ 76975 w 597273"/>
                  <a:gd name="connsiteY7" fmla="*/ 390575 h 570025"/>
                  <a:gd name="connsiteX8" fmla="*/ 204705 w 597273"/>
                  <a:gd name="connsiteY8" fmla="*/ 299706 h 570025"/>
                  <a:gd name="connsiteX9" fmla="*/ 228994 w 597273"/>
                  <a:gd name="connsiteY9" fmla="*/ 314089 h 570025"/>
                  <a:gd name="connsiteX10" fmla="*/ 198609 w 597273"/>
                  <a:gd name="connsiteY10" fmla="*/ 569931 h 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7273" h="570025">
                    <a:moveTo>
                      <a:pt x="198609" y="570026"/>
                    </a:moveTo>
                    <a:cubicBezTo>
                      <a:pt x="278428" y="567073"/>
                      <a:pt x="333197" y="565073"/>
                      <a:pt x="393491" y="562787"/>
                    </a:cubicBezTo>
                    <a:cubicBezTo>
                      <a:pt x="390157" y="495731"/>
                      <a:pt x="386918" y="428675"/>
                      <a:pt x="383013" y="350760"/>
                    </a:cubicBezTo>
                    <a:cubicBezTo>
                      <a:pt x="381870" y="327519"/>
                      <a:pt x="408540" y="313613"/>
                      <a:pt x="427019" y="327805"/>
                    </a:cubicBezTo>
                    <a:cubicBezTo>
                      <a:pt x="456927" y="350951"/>
                      <a:pt x="482264" y="370572"/>
                      <a:pt x="508077" y="390575"/>
                    </a:cubicBezTo>
                    <a:cubicBezTo>
                      <a:pt x="606946" y="330663"/>
                      <a:pt x="627044" y="209886"/>
                      <a:pt x="551129" y="114350"/>
                    </a:cubicBezTo>
                    <a:cubicBezTo>
                      <a:pt x="419399" y="-51480"/>
                      <a:pt x="130886" y="-33764"/>
                      <a:pt x="21730" y="146830"/>
                    </a:cubicBezTo>
                    <a:cubicBezTo>
                      <a:pt x="-21514" y="218363"/>
                      <a:pt x="1251" y="319137"/>
                      <a:pt x="76975" y="390575"/>
                    </a:cubicBezTo>
                    <a:cubicBezTo>
                      <a:pt x="119361" y="360381"/>
                      <a:pt x="162033" y="330091"/>
                      <a:pt x="204705" y="299706"/>
                    </a:cubicBezTo>
                    <a:cubicBezTo>
                      <a:pt x="216230" y="306564"/>
                      <a:pt x="217469" y="307326"/>
                      <a:pt x="228994" y="314089"/>
                    </a:cubicBezTo>
                    <a:cubicBezTo>
                      <a:pt x="219374" y="394861"/>
                      <a:pt x="209849" y="475633"/>
                      <a:pt x="198609" y="569931"/>
                    </a:cubicBezTo>
                    <a:close/>
                  </a:path>
                </a:pathLst>
              </a:custGeom>
              <a:solidFill>
                <a:srgbClr val="FFCE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3FF9FE3-0DDE-3A4E-C12A-13171CBB4177}"/>
                  </a:ext>
                </a:extLst>
              </p:cNvPr>
              <p:cNvSpPr/>
              <p:nvPr/>
            </p:nvSpPr>
            <p:spPr>
              <a:xfrm>
                <a:off x="7243207" y="2675317"/>
                <a:ext cx="675589" cy="649860"/>
              </a:xfrm>
              <a:custGeom>
                <a:avLst/>
                <a:gdLst>
                  <a:gd name="connsiteX0" fmla="*/ 193626 w 675589"/>
                  <a:gd name="connsiteY0" fmla="*/ 649860 h 649860"/>
                  <a:gd name="connsiteX1" fmla="*/ 223059 w 675589"/>
                  <a:gd name="connsiteY1" fmla="*/ 401543 h 649860"/>
                  <a:gd name="connsiteX2" fmla="*/ 112664 w 675589"/>
                  <a:gd name="connsiteY2" fmla="*/ 480124 h 649860"/>
                  <a:gd name="connsiteX3" fmla="*/ 89328 w 675589"/>
                  <a:gd name="connsiteY3" fmla="*/ 458122 h 649860"/>
                  <a:gd name="connsiteX4" fmla="*/ 27415 w 675589"/>
                  <a:gd name="connsiteY4" fmla="*/ 165704 h 649860"/>
                  <a:gd name="connsiteX5" fmla="*/ 313641 w 675589"/>
                  <a:gd name="connsiteY5" fmla="*/ 827 h 649860"/>
                  <a:gd name="connsiteX6" fmla="*/ 620918 w 675589"/>
                  <a:gd name="connsiteY6" fmla="*/ 129128 h 649860"/>
                  <a:gd name="connsiteX7" fmla="*/ 672258 w 675589"/>
                  <a:gd name="connsiteY7" fmla="*/ 315151 h 649860"/>
                  <a:gd name="connsiteX8" fmla="*/ 567578 w 675589"/>
                  <a:gd name="connsiteY8" fmla="*/ 463170 h 649860"/>
                  <a:gd name="connsiteX9" fmla="*/ 544623 w 675589"/>
                  <a:gd name="connsiteY9" fmla="*/ 477076 h 649860"/>
                  <a:gd name="connsiteX10" fmla="*/ 462613 w 675589"/>
                  <a:gd name="connsiteY10" fmla="*/ 413545 h 649860"/>
                  <a:gd name="connsiteX11" fmla="*/ 473757 w 675589"/>
                  <a:gd name="connsiteY11" fmla="*/ 639478 h 649860"/>
                  <a:gd name="connsiteX12" fmla="*/ 193626 w 675589"/>
                  <a:gd name="connsiteY12" fmla="*/ 649860 h 649860"/>
                  <a:gd name="connsiteX13" fmla="*/ 241918 w 675589"/>
                  <a:gd name="connsiteY13" fmla="*/ 292196 h 649860"/>
                  <a:gd name="connsiteX14" fmla="*/ 310022 w 675589"/>
                  <a:gd name="connsiteY14" fmla="*/ 332582 h 649860"/>
                  <a:gd name="connsiteX15" fmla="*/ 282018 w 675589"/>
                  <a:gd name="connsiteY15" fmla="*/ 568326 h 649860"/>
                  <a:gd name="connsiteX16" fmla="*/ 391651 w 675589"/>
                  <a:gd name="connsiteY16" fmla="*/ 564230 h 649860"/>
                  <a:gd name="connsiteX17" fmla="*/ 383174 w 675589"/>
                  <a:gd name="connsiteY17" fmla="*/ 391732 h 649860"/>
                  <a:gd name="connsiteX18" fmla="*/ 418797 w 675589"/>
                  <a:gd name="connsiteY18" fmla="*/ 329630 h 649860"/>
                  <a:gd name="connsiteX19" fmla="*/ 490140 w 675589"/>
                  <a:gd name="connsiteY19" fmla="*/ 336011 h 649860"/>
                  <a:gd name="connsiteX20" fmla="*/ 548242 w 675589"/>
                  <a:gd name="connsiteY20" fmla="*/ 380969 h 649860"/>
                  <a:gd name="connsiteX21" fmla="*/ 595296 w 675589"/>
                  <a:gd name="connsiteY21" fmla="*/ 301340 h 649860"/>
                  <a:gd name="connsiteX22" fmla="*/ 559672 w 675589"/>
                  <a:gd name="connsiteY22" fmla="*/ 177801 h 649860"/>
                  <a:gd name="connsiteX23" fmla="*/ 318690 w 675589"/>
                  <a:gd name="connsiteY23" fmla="*/ 78836 h 649860"/>
                  <a:gd name="connsiteX24" fmla="*/ 94376 w 675589"/>
                  <a:gd name="connsiteY24" fmla="*/ 206090 h 649860"/>
                  <a:gd name="connsiteX25" fmla="*/ 121427 w 675589"/>
                  <a:gd name="connsiteY25" fmla="*/ 377921 h 649860"/>
                  <a:gd name="connsiteX26" fmla="*/ 242014 w 675589"/>
                  <a:gd name="connsiteY26" fmla="*/ 292196 h 649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75589" h="649860">
                    <a:moveTo>
                      <a:pt x="193626" y="649860"/>
                    </a:moveTo>
                    <a:lnTo>
                      <a:pt x="223059" y="401543"/>
                    </a:lnTo>
                    <a:lnTo>
                      <a:pt x="112664" y="480124"/>
                    </a:lnTo>
                    <a:lnTo>
                      <a:pt x="89328" y="458122"/>
                    </a:lnTo>
                    <a:cubicBezTo>
                      <a:pt x="-112" y="373730"/>
                      <a:pt x="-25544" y="253430"/>
                      <a:pt x="27415" y="165704"/>
                    </a:cubicBezTo>
                    <a:cubicBezTo>
                      <a:pt x="85137" y="70264"/>
                      <a:pt x="192102" y="8637"/>
                      <a:pt x="313641" y="827"/>
                    </a:cubicBezTo>
                    <a:cubicBezTo>
                      <a:pt x="435943" y="-6984"/>
                      <a:pt x="550814" y="40927"/>
                      <a:pt x="620918" y="129128"/>
                    </a:cubicBezTo>
                    <a:cubicBezTo>
                      <a:pt x="665495" y="185231"/>
                      <a:pt x="683687" y="251239"/>
                      <a:pt x="672258" y="315151"/>
                    </a:cubicBezTo>
                    <a:cubicBezTo>
                      <a:pt x="661304" y="376302"/>
                      <a:pt x="624156" y="428880"/>
                      <a:pt x="567578" y="463170"/>
                    </a:cubicBezTo>
                    <a:lnTo>
                      <a:pt x="544623" y="477076"/>
                    </a:lnTo>
                    <a:lnTo>
                      <a:pt x="462613" y="413545"/>
                    </a:lnTo>
                    <a:lnTo>
                      <a:pt x="473757" y="639478"/>
                    </a:lnTo>
                    <a:lnTo>
                      <a:pt x="193626" y="649860"/>
                    </a:lnTo>
                    <a:close/>
                    <a:moveTo>
                      <a:pt x="241918" y="292196"/>
                    </a:moveTo>
                    <a:lnTo>
                      <a:pt x="310022" y="332582"/>
                    </a:lnTo>
                    <a:lnTo>
                      <a:pt x="282018" y="568326"/>
                    </a:lnTo>
                    <a:lnTo>
                      <a:pt x="391651" y="564230"/>
                    </a:lnTo>
                    <a:lnTo>
                      <a:pt x="383174" y="391732"/>
                    </a:lnTo>
                    <a:cubicBezTo>
                      <a:pt x="381841" y="365539"/>
                      <a:pt x="395556" y="341726"/>
                      <a:pt x="418797" y="329630"/>
                    </a:cubicBezTo>
                    <a:cubicBezTo>
                      <a:pt x="442038" y="317533"/>
                      <a:pt x="469375" y="319914"/>
                      <a:pt x="490140" y="336011"/>
                    </a:cubicBezTo>
                    <a:lnTo>
                      <a:pt x="548242" y="380969"/>
                    </a:lnTo>
                    <a:cubicBezTo>
                      <a:pt x="573293" y="359633"/>
                      <a:pt x="589771" y="332106"/>
                      <a:pt x="595296" y="301340"/>
                    </a:cubicBezTo>
                    <a:cubicBezTo>
                      <a:pt x="602725" y="259906"/>
                      <a:pt x="590057" y="215996"/>
                      <a:pt x="559672" y="177801"/>
                    </a:cubicBezTo>
                    <a:cubicBezTo>
                      <a:pt x="505570" y="109697"/>
                      <a:pt x="415464" y="72645"/>
                      <a:pt x="318690" y="78836"/>
                    </a:cubicBezTo>
                    <a:cubicBezTo>
                      <a:pt x="222678" y="84932"/>
                      <a:pt x="138858" y="132557"/>
                      <a:pt x="94376" y="206090"/>
                    </a:cubicBezTo>
                    <a:cubicBezTo>
                      <a:pt x="64848" y="254954"/>
                      <a:pt x="76374" y="322390"/>
                      <a:pt x="121427" y="377921"/>
                    </a:cubicBezTo>
                    <a:lnTo>
                      <a:pt x="242014" y="292196"/>
                    </a:lnTo>
                    <a:close/>
                  </a:path>
                </a:pathLst>
              </a:custGeom>
              <a:solidFill>
                <a:srgbClr val="11111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4" name="Graphic 2">
              <a:extLst>
                <a:ext uri="{FF2B5EF4-FFF2-40B4-BE49-F238E27FC236}">
                  <a16:creationId xmlns:a16="http://schemas.microsoft.com/office/drawing/2014/main" id="{5B0E1886-C877-E11C-ED47-EB3B6D3442BF}"/>
                </a:ext>
              </a:extLst>
            </p:cNvPr>
            <p:cNvGrpSpPr/>
            <p:nvPr/>
          </p:nvGrpSpPr>
          <p:grpSpPr>
            <a:xfrm>
              <a:off x="8004540" y="2621675"/>
              <a:ext cx="703480" cy="702961"/>
              <a:chOff x="8004540" y="2621675"/>
              <a:chExt cx="703480" cy="702961"/>
            </a:xfrm>
          </p:grpSpPr>
          <p:grpSp>
            <p:nvGrpSpPr>
              <p:cNvPr id="35" name="Graphic 2">
                <a:extLst>
                  <a:ext uri="{FF2B5EF4-FFF2-40B4-BE49-F238E27FC236}">
                    <a16:creationId xmlns:a16="http://schemas.microsoft.com/office/drawing/2014/main" id="{5CE4329D-CF5E-56C3-99D5-7F192E06B12F}"/>
                  </a:ext>
                </a:extLst>
              </p:cNvPr>
              <p:cNvGrpSpPr/>
              <p:nvPr/>
            </p:nvGrpSpPr>
            <p:grpSpPr>
              <a:xfrm>
                <a:off x="8004540" y="2621675"/>
                <a:ext cx="703480" cy="702961"/>
                <a:chOff x="8004540" y="2621675"/>
                <a:chExt cx="703480" cy="702961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55485175-EC08-8C0A-D807-8348D205C276}"/>
                    </a:ext>
                  </a:extLst>
                </p:cNvPr>
                <p:cNvSpPr/>
                <p:nvPr/>
              </p:nvSpPr>
              <p:spPr>
                <a:xfrm>
                  <a:off x="8043941" y="2660459"/>
                  <a:ext cx="624831" cy="625002"/>
                </a:xfrm>
                <a:custGeom>
                  <a:avLst/>
                  <a:gdLst>
                    <a:gd name="connsiteX0" fmla="*/ 530464 w 624831"/>
                    <a:gd name="connsiteY0" fmla="*/ 536416 h 625002"/>
                    <a:gd name="connsiteX1" fmla="*/ 88599 w 624831"/>
                    <a:gd name="connsiteY1" fmla="*/ 530511 h 625002"/>
                    <a:gd name="connsiteX2" fmla="*/ 31830 w 624831"/>
                    <a:gd name="connsiteY2" fmla="*/ 450024 h 625002"/>
                    <a:gd name="connsiteX3" fmla="*/ 94504 w 624831"/>
                    <a:gd name="connsiteY3" fmla="*/ 88550 h 625002"/>
                    <a:gd name="connsiteX4" fmla="*/ 536369 w 624831"/>
                    <a:gd name="connsiteY4" fmla="*/ 94456 h 625002"/>
                    <a:gd name="connsiteX5" fmla="*/ 594472 w 624831"/>
                    <a:gd name="connsiteY5" fmla="*/ 177990 h 625002"/>
                    <a:gd name="connsiteX6" fmla="*/ 530368 w 624831"/>
                    <a:gd name="connsiteY6" fmla="*/ 536321 h 625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24831" h="625002">
                      <a:moveTo>
                        <a:pt x="530464" y="536416"/>
                      </a:moveTo>
                      <a:cubicBezTo>
                        <a:pt x="406734" y="656812"/>
                        <a:pt x="208900" y="654145"/>
                        <a:pt x="88599" y="530511"/>
                      </a:cubicBezTo>
                      <a:cubicBezTo>
                        <a:pt x="64882" y="506222"/>
                        <a:pt x="46022" y="479075"/>
                        <a:pt x="31830" y="450024"/>
                      </a:cubicBezTo>
                      <a:cubicBezTo>
                        <a:pt x="-26082" y="332010"/>
                        <a:pt x="-4841" y="185325"/>
                        <a:pt x="94504" y="88550"/>
                      </a:cubicBezTo>
                      <a:cubicBezTo>
                        <a:pt x="218139" y="-31750"/>
                        <a:pt x="415973" y="-29178"/>
                        <a:pt x="536369" y="94456"/>
                      </a:cubicBezTo>
                      <a:cubicBezTo>
                        <a:pt x="560849" y="119697"/>
                        <a:pt x="580279" y="147796"/>
                        <a:pt x="594472" y="177990"/>
                      </a:cubicBezTo>
                      <a:cubicBezTo>
                        <a:pt x="650574" y="295433"/>
                        <a:pt x="628762" y="440499"/>
                        <a:pt x="530368" y="536321"/>
                      </a:cubicBezTo>
                      <a:close/>
                    </a:path>
                  </a:pathLst>
                </a:custGeom>
                <a:solidFill>
                  <a:srgbClr val="E8615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6C25691-2C6D-D2DB-0C64-7FA1BB0A546E}"/>
                    </a:ext>
                  </a:extLst>
                </p:cNvPr>
                <p:cNvSpPr/>
                <p:nvPr/>
              </p:nvSpPr>
              <p:spPr>
                <a:xfrm>
                  <a:off x="8004540" y="2621675"/>
                  <a:ext cx="703480" cy="702961"/>
                </a:xfrm>
                <a:custGeom>
                  <a:avLst/>
                  <a:gdLst>
                    <a:gd name="connsiteX0" fmla="*/ 260016 w 703480"/>
                    <a:gd name="connsiteY0" fmla="*/ 690833 h 702961"/>
                    <a:gd name="connsiteX1" fmla="*/ 99996 w 703480"/>
                    <a:gd name="connsiteY1" fmla="*/ 596535 h 702961"/>
                    <a:gd name="connsiteX2" fmla="*/ 36083 w 703480"/>
                    <a:gd name="connsiteY2" fmla="*/ 506048 h 702961"/>
                    <a:gd name="connsiteX3" fmla="*/ 106664 w 703480"/>
                    <a:gd name="connsiteY3" fmla="*/ 99426 h 702961"/>
                    <a:gd name="connsiteX4" fmla="*/ 603774 w 703480"/>
                    <a:gd name="connsiteY4" fmla="*/ 106093 h 702961"/>
                    <a:gd name="connsiteX5" fmla="*/ 669210 w 703480"/>
                    <a:gd name="connsiteY5" fmla="*/ 200200 h 702961"/>
                    <a:gd name="connsiteX6" fmla="*/ 597106 w 703480"/>
                    <a:gd name="connsiteY6" fmla="*/ 603298 h 702961"/>
                    <a:gd name="connsiteX7" fmla="*/ 597106 w 703480"/>
                    <a:gd name="connsiteY7" fmla="*/ 603298 h 702961"/>
                    <a:gd name="connsiteX8" fmla="*/ 347075 w 703480"/>
                    <a:gd name="connsiteY8" fmla="*/ 702930 h 702961"/>
                    <a:gd name="connsiteX9" fmla="*/ 259921 w 703480"/>
                    <a:gd name="connsiteY9" fmla="*/ 690928 h 702961"/>
                    <a:gd name="connsiteX10" fmla="*/ 423275 w 703480"/>
                    <a:gd name="connsiteY10" fmla="*/ 87519 h 702961"/>
                    <a:gd name="connsiteX11" fmla="*/ 161146 w 703480"/>
                    <a:gd name="connsiteY11" fmla="*/ 155433 h 702961"/>
                    <a:gd name="connsiteX12" fmla="*/ 106283 w 703480"/>
                    <a:gd name="connsiteY12" fmla="*/ 471567 h 702961"/>
                    <a:gd name="connsiteX13" fmla="*/ 156003 w 703480"/>
                    <a:gd name="connsiteY13" fmla="*/ 541957 h 702961"/>
                    <a:gd name="connsiteX14" fmla="*/ 348218 w 703480"/>
                    <a:gd name="connsiteY14" fmla="*/ 624634 h 702961"/>
                    <a:gd name="connsiteX15" fmla="*/ 542623 w 703480"/>
                    <a:gd name="connsiteY15" fmla="*/ 547196 h 702961"/>
                    <a:gd name="connsiteX16" fmla="*/ 598725 w 703480"/>
                    <a:gd name="connsiteY16" fmla="*/ 233728 h 702961"/>
                    <a:gd name="connsiteX17" fmla="*/ 547862 w 703480"/>
                    <a:gd name="connsiteY17" fmla="*/ 160576 h 702961"/>
                    <a:gd name="connsiteX18" fmla="*/ 423370 w 703480"/>
                    <a:gd name="connsiteY18" fmla="*/ 87519 h 702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3480" h="702961">
                      <a:moveTo>
                        <a:pt x="260016" y="690833"/>
                      </a:moveTo>
                      <a:cubicBezTo>
                        <a:pt x="199723" y="674641"/>
                        <a:pt x="144668" y="642446"/>
                        <a:pt x="99996" y="596535"/>
                      </a:cubicBezTo>
                      <a:cubicBezTo>
                        <a:pt x="73898" y="569770"/>
                        <a:pt x="52371" y="539290"/>
                        <a:pt x="36083" y="506048"/>
                      </a:cubicBezTo>
                      <a:cubicBezTo>
                        <a:pt x="-31068" y="369269"/>
                        <a:pt x="-2778" y="205820"/>
                        <a:pt x="106664" y="99426"/>
                      </a:cubicBezTo>
                      <a:cubicBezTo>
                        <a:pt x="245538" y="-35734"/>
                        <a:pt x="468614" y="-32686"/>
                        <a:pt x="603774" y="106093"/>
                      </a:cubicBezTo>
                      <a:cubicBezTo>
                        <a:pt x="630824" y="134001"/>
                        <a:pt x="652922" y="165624"/>
                        <a:pt x="669210" y="200200"/>
                      </a:cubicBezTo>
                      <a:cubicBezTo>
                        <a:pt x="734075" y="336027"/>
                        <a:pt x="705120" y="498047"/>
                        <a:pt x="597106" y="603298"/>
                      </a:cubicBezTo>
                      <a:lnTo>
                        <a:pt x="597106" y="603298"/>
                      </a:lnTo>
                      <a:cubicBezTo>
                        <a:pt x="529764" y="668830"/>
                        <a:pt x="440991" y="704168"/>
                        <a:pt x="347075" y="702930"/>
                      </a:cubicBezTo>
                      <a:cubicBezTo>
                        <a:pt x="317261" y="702549"/>
                        <a:pt x="288020" y="698453"/>
                        <a:pt x="259921" y="690928"/>
                      </a:cubicBezTo>
                      <a:close/>
                      <a:moveTo>
                        <a:pt x="423275" y="87519"/>
                      </a:moveTo>
                      <a:cubicBezTo>
                        <a:pt x="333073" y="63326"/>
                        <a:pt x="232775" y="85710"/>
                        <a:pt x="161146" y="155433"/>
                      </a:cubicBezTo>
                      <a:cubicBezTo>
                        <a:pt x="76088" y="238205"/>
                        <a:pt x="54086" y="365268"/>
                        <a:pt x="106283" y="471567"/>
                      </a:cubicBezTo>
                      <a:cubicBezTo>
                        <a:pt x="118951" y="497475"/>
                        <a:pt x="135620" y="521098"/>
                        <a:pt x="156003" y="541957"/>
                      </a:cubicBezTo>
                      <a:cubicBezTo>
                        <a:pt x="206962" y="594249"/>
                        <a:pt x="275161" y="623682"/>
                        <a:pt x="348218" y="624634"/>
                      </a:cubicBezTo>
                      <a:cubicBezTo>
                        <a:pt x="421274" y="625587"/>
                        <a:pt x="490330" y="598059"/>
                        <a:pt x="542623" y="547196"/>
                      </a:cubicBezTo>
                      <a:cubicBezTo>
                        <a:pt x="626633" y="465376"/>
                        <a:pt x="649113" y="339360"/>
                        <a:pt x="598725" y="233728"/>
                      </a:cubicBezTo>
                      <a:cubicBezTo>
                        <a:pt x="585962" y="206773"/>
                        <a:pt x="568912" y="182293"/>
                        <a:pt x="547862" y="160576"/>
                      </a:cubicBezTo>
                      <a:cubicBezTo>
                        <a:pt x="512429" y="124191"/>
                        <a:pt x="469185" y="99807"/>
                        <a:pt x="423370" y="87519"/>
                      </a:cubicBezTo>
                      <a:close/>
                    </a:path>
                  </a:pathLst>
                </a:custGeom>
                <a:solidFill>
                  <a:srgbClr val="28282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808E469-0E19-2E8D-F432-AD65EB88DCB4}"/>
                  </a:ext>
                </a:extLst>
              </p:cNvPr>
              <p:cNvSpPr/>
              <p:nvPr/>
            </p:nvSpPr>
            <p:spPr>
              <a:xfrm>
                <a:off x="8075771" y="2838544"/>
                <a:ext cx="593097" cy="446917"/>
              </a:xfrm>
              <a:custGeom>
                <a:avLst/>
                <a:gdLst>
                  <a:gd name="connsiteX0" fmla="*/ 498634 w 593097"/>
                  <a:gd name="connsiteY0" fmla="*/ 358330 h 446917"/>
                  <a:gd name="connsiteX1" fmla="*/ 56769 w 593097"/>
                  <a:gd name="connsiteY1" fmla="*/ 352425 h 446917"/>
                  <a:gd name="connsiteX2" fmla="*/ 0 w 593097"/>
                  <a:gd name="connsiteY2" fmla="*/ 271939 h 446917"/>
                  <a:gd name="connsiteX3" fmla="*/ 562737 w 593097"/>
                  <a:gd name="connsiteY3" fmla="*/ 0 h 446917"/>
                  <a:gd name="connsiteX4" fmla="*/ 498634 w 593097"/>
                  <a:gd name="connsiteY4" fmla="*/ 358330 h 446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3097" h="446917">
                    <a:moveTo>
                      <a:pt x="498634" y="358330"/>
                    </a:moveTo>
                    <a:cubicBezTo>
                      <a:pt x="374904" y="478726"/>
                      <a:pt x="177070" y="476059"/>
                      <a:pt x="56769" y="352425"/>
                    </a:cubicBezTo>
                    <a:cubicBezTo>
                      <a:pt x="33052" y="328136"/>
                      <a:pt x="14193" y="300990"/>
                      <a:pt x="0" y="271939"/>
                    </a:cubicBezTo>
                    <a:cubicBezTo>
                      <a:pt x="480536" y="492252"/>
                      <a:pt x="562737" y="0"/>
                      <a:pt x="562737" y="0"/>
                    </a:cubicBezTo>
                    <a:cubicBezTo>
                      <a:pt x="618840" y="117443"/>
                      <a:pt x="597028" y="262509"/>
                      <a:pt x="498634" y="358330"/>
                    </a:cubicBezTo>
                    <a:close/>
                  </a:path>
                </a:pathLst>
              </a:custGeom>
              <a:solidFill>
                <a:srgbClr val="CC484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4F85992-5140-E45D-F702-F0B0AFC4A1CA}"/>
                  </a:ext>
                </a:extLst>
              </p:cNvPr>
              <p:cNvSpPr/>
              <p:nvPr/>
            </p:nvSpPr>
            <p:spPr>
              <a:xfrm>
                <a:off x="8004540" y="2621675"/>
                <a:ext cx="703480" cy="702961"/>
              </a:xfrm>
              <a:custGeom>
                <a:avLst/>
                <a:gdLst>
                  <a:gd name="connsiteX0" fmla="*/ 260016 w 703480"/>
                  <a:gd name="connsiteY0" fmla="*/ 690833 h 702961"/>
                  <a:gd name="connsiteX1" fmla="*/ 99996 w 703480"/>
                  <a:gd name="connsiteY1" fmla="*/ 596535 h 702961"/>
                  <a:gd name="connsiteX2" fmla="*/ 36083 w 703480"/>
                  <a:gd name="connsiteY2" fmla="*/ 506048 h 702961"/>
                  <a:gd name="connsiteX3" fmla="*/ 106664 w 703480"/>
                  <a:gd name="connsiteY3" fmla="*/ 99426 h 702961"/>
                  <a:gd name="connsiteX4" fmla="*/ 603774 w 703480"/>
                  <a:gd name="connsiteY4" fmla="*/ 106093 h 702961"/>
                  <a:gd name="connsiteX5" fmla="*/ 669210 w 703480"/>
                  <a:gd name="connsiteY5" fmla="*/ 200200 h 702961"/>
                  <a:gd name="connsiteX6" fmla="*/ 597106 w 703480"/>
                  <a:gd name="connsiteY6" fmla="*/ 603298 h 702961"/>
                  <a:gd name="connsiteX7" fmla="*/ 597106 w 703480"/>
                  <a:gd name="connsiteY7" fmla="*/ 603298 h 702961"/>
                  <a:gd name="connsiteX8" fmla="*/ 347075 w 703480"/>
                  <a:gd name="connsiteY8" fmla="*/ 702930 h 702961"/>
                  <a:gd name="connsiteX9" fmla="*/ 259921 w 703480"/>
                  <a:gd name="connsiteY9" fmla="*/ 690928 h 702961"/>
                  <a:gd name="connsiteX10" fmla="*/ 423275 w 703480"/>
                  <a:gd name="connsiteY10" fmla="*/ 87519 h 702961"/>
                  <a:gd name="connsiteX11" fmla="*/ 161146 w 703480"/>
                  <a:gd name="connsiteY11" fmla="*/ 155433 h 702961"/>
                  <a:gd name="connsiteX12" fmla="*/ 106283 w 703480"/>
                  <a:gd name="connsiteY12" fmla="*/ 471567 h 702961"/>
                  <a:gd name="connsiteX13" fmla="*/ 156003 w 703480"/>
                  <a:gd name="connsiteY13" fmla="*/ 541957 h 702961"/>
                  <a:gd name="connsiteX14" fmla="*/ 348218 w 703480"/>
                  <a:gd name="connsiteY14" fmla="*/ 624634 h 702961"/>
                  <a:gd name="connsiteX15" fmla="*/ 542623 w 703480"/>
                  <a:gd name="connsiteY15" fmla="*/ 547196 h 702961"/>
                  <a:gd name="connsiteX16" fmla="*/ 598725 w 703480"/>
                  <a:gd name="connsiteY16" fmla="*/ 233728 h 702961"/>
                  <a:gd name="connsiteX17" fmla="*/ 547862 w 703480"/>
                  <a:gd name="connsiteY17" fmla="*/ 160576 h 702961"/>
                  <a:gd name="connsiteX18" fmla="*/ 423370 w 703480"/>
                  <a:gd name="connsiteY18" fmla="*/ 87519 h 702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3480" h="702961">
                    <a:moveTo>
                      <a:pt x="260016" y="690833"/>
                    </a:moveTo>
                    <a:cubicBezTo>
                      <a:pt x="199723" y="674641"/>
                      <a:pt x="144668" y="642446"/>
                      <a:pt x="99996" y="596535"/>
                    </a:cubicBezTo>
                    <a:cubicBezTo>
                      <a:pt x="73898" y="569770"/>
                      <a:pt x="52371" y="539290"/>
                      <a:pt x="36083" y="506048"/>
                    </a:cubicBezTo>
                    <a:cubicBezTo>
                      <a:pt x="-31068" y="369269"/>
                      <a:pt x="-2778" y="205820"/>
                      <a:pt x="106664" y="99426"/>
                    </a:cubicBezTo>
                    <a:cubicBezTo>
                      <a:pt x="245538" y="-35734"/>
                      <a:pt x="468614" y="-32686"/>
                      <a:pt x="603774" y="106093"/>
                    </a:cubicBezTo>
                    <a:cubicBezTo>
                      <a:pt x="630824" y="134001"/>
                      <a:pt x="652922" y="165624"/>
                      <a:pt x="669210" y="200200"/>
                    </a:cubicBezTo>
                    <a:cubicBezTo>
                      <a:pt x="734075" y="336027"/>
                      <a:pt x="705120" y="498047"/>
                      <a:pt x="597106" y="603298"/>
                    </a:cubicBezTo>
                    <a:lnTo>
                      <a:pt x="597106" y="603298"/>
                    </a:lnTo>
                    <a:cubicBezTo>
                      <a:pt x="529764" y="668830"/>
                      <a:pt x="440991" y="704168"/>
                      <a:pt x="347075" y="702930"/>
                    </a:cubicBezTo>
                    <a:cubicBezTo>
                      <a:pt x="317261" y="702549"/>
                      <a:pt x="288020" y="698453"/>
                      <a:pt x="259921" y="690928"/>
                    </a:cubicBezTo>
                    <a:close/>
                    <a:moveTo>
                      <a:pt x="423275" y="87519"/>
                    </a:moveTo>
                    <a:cubicBezTo>
                      <a:pt x="333073" y="63326"/>
                      <a:pt x="232775" y="85710"/>
                      <a:pt x="161146" y="155433"/>
                    </a:cubicBezTo>
                    <a:cubicBezTo>
                      <a:pt x="76088" y="238205"/>
                      <a:pt x="54086" y="365268"/>
                      <a:pt x="106283" y="471567"/>
                    </a:cubicBezTo>
                    <a:cubicBezTo>
                      <a:pt x="118951" y="497475"/>
                      <a:pt x="135620" y="521098"/>
                      <a:pt x="156003" y="541957"/>
                    </a:cubicBezTo>
                    <a:cubicBezTo>
                      <a:pt x="206962" y="594249"/>
                      <a:pt x="275161" y="623682"/>
                      <a:pt x="348218" y="624634"/>
                    </a:cubicBezTo>
                    <a:cubicBezTo>
                      <a:pt x="421274" y="625587"/>
                      <a:pt x="490330" y="598059"/>
                      <a:pt x="542623" y="547196"/>
                    </a:cubicBezTo>
                    <a:cubicBezTo>
                      <a:pt x="626633" y="465376"/>
                      <a:pt x="649113" y="339360"/>
                      <a:pt x="598725" y="233728"/>
                    </a:cubicBezTo>
                    <a:cubicBezTo>
                      <a:pt x="585962" y="206773"/>
                      <a:pt x="568912" y="182293"/>
                      <a:pt x="547862" y="160576"/>
                    </a:cubicBezTo>
                    <a:cubicBezTo>
                      <a:pt x="512429" y="124191"/>
                      <a:pt x="469185" y="99807"/>
                      <a:pt x="423370" y="87519"/>
                    </a:cubicBezTo>
                    <a:close/>
                  </a:path>
                </a:pathLst>
              </a:custGeom>
              <a:solidFill>
                <a:srgbClr val="28282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1BFE729-5206-8553-3303-F3EFBF6C3598}"/>
                  </a:ext>
                </a:extLst>
              </p:cNvPr>
              <p:cNvSpPr/>
              <p:nvPr/>
            </p:nvSpPr>
            <p:spPr>
              <a:xfrm>
                <a:off x="8437483" y="2878768"/>
                <a:ext cx="108869" cy="110243"/>
              </a:xfrm>
              <a:custGeom>
                <a:avLst/>
                <a:gdLst>
                  <a:gd name="connsiteX0" fmla="*/ 8048 w 108869"/>
                  <a:gd name="connsiteY0" fmla="*/ 7497 h 110243"/>
                  <a:gd name="connsiteX1" fmla="*/ 25955 w 108869"/>
                  <a:gd name="connsiteY1" fmla="*/ 82839 h 110243"/>
                  <a:gd name="connsiteX2" fmla="*/ 100821 w 108869"/>
                  <a:gd name="connsiteY2" fmla="*/ 102747 h 110243"/>
                  <a:gd name="connsiteX3" fmla="*/ 82915 w 108869"/>
                  <a:gd name="connsiteY3" fmla="*/ 27404 h 110243"/>
                  <a:gd name="connsiteX4" fmla="*/ 8048 w 108869"/>
                  <a:gd name="connsiteY4" fmla="*/ 7497 h 110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869" h="110243">
                    <a:moveTo>
                      <a:pt x="8048" y="7497"/>
                    </a:moveTo>
                    <a:cubicBezTo>
                      <a:pt x="-7668" y="22832"/>
                      <a:pt x="333" y="56551"/>
                      <a:pt x="25955" y="82839"/>
                    </a:cubicBezTo>
                    <a:cubicBezTo>
                      <a:pt x="51577" y="109129"/>
                      <a:pt x="85105" y="118082"/>
                      <a:pt x="100821" y="102747"/>
                    </a:cubicBezTo>
                    <a:cubicBezTo>
                      <a:pt x="116538" y="87412"/>
                      <a:pt x="108536" y="53693"/>
                      <a:pt x="82915" y="27404"/>
                    </a:cubicBezTo>
                    <a:cubicBezTo>
                      <a:pt x="57293" y="1115"/>
                      <a:pt x="23764" y="-7838"/>
                      <a:pt x="8048" y="74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9292235-8EA0-9978-A411-B0ABADAD0840}"/>
                  </a:ext>
                </a:extLst>
              </p:cNvPr>
              <p:cNvSpPr/>
              <p:nvPr/>
            </p:nvSpPr>
            <p:spPr>
              <a:xfrm>
                <a:off x="8187256" y="2833539"/>
                <a:ext cx="113166" cy="113166"/>
              </a:xfrm>
              <a:custGeom>
                <a:avLst/>
                <a:gdLst>
                  <a:gd name="connsiteX0" fmla="*/ 17102 w 113166"/>
                  <a:gd name="connsiteY0" fmla="*/ 16055 h 113166"/>
                  <a:gd name="connsiteX1" fmla="*/ 16054 w 113166"/>
                  <a:gd name="connsiteY1" fmla="*/ 96065 h 113166"/>
                  <a:gd name="connsiteX2" fmla="*/ 96065 w 113166"/>
                  <a:gd name="connsiteY2" fmla="*/ 97112 h 113166"/>
                  <a:gd name="connsiteX3" fmla="*/ 97112 w 113166"/>
                  <a:gd name="connsiteY3" fmla="*/ 17102 h 113166"/>
                  <a:gd name="connsiteX4" fmla="*/ 17102 w 113166"/>
                  <a:gd name="connsiteY4" fmla="*/ 16055 h 11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66" h="113166">
                    <a:moveTo>
                      <a:pt x="17102" y="16055"/>
                    </a:moveTo>
                    <a:cubicBezTo>
                      <a:pt x="-5281" y="37867"/>
                      <a:pt x="-5758" y="73681"/>
                      <a:pt x="16054" y="96065"/>
                    </a:cubicBezTo>
                    <a:cubicBezTo>
                      <a:pt x="37867" y="118448"/>
                      <a:pt x="73681" y="118925"/>
                      <a:pt x="96065" y="97112"/>
                    </a:cubicBezTo>
                    <a:cubicBezTo>
                      <a:pt x="118448" y="75300"/>
                      <a:pt x="118924" y="39486"/>
                      <a:pt x="97112" y="17102"/>
                    </a:cubicBezTo>
                    <a:cubicBezTo>
                      <a:pt x="75300" y="-5282"/>
                      <a:pt x="39486" y="-5758"/>
                      <a:pt x="17102" y="160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AB57B17-6835-C1E9-C200-019602170009}"/>
                  </a:ext>
                </a:extLst>
              </p:cNvPr>
              <p:cNvSpPr/>
              <p:nvPr/>
            </p:nvSpPr>
            <p:spPr>
              <a:xfrm>
                <a:off x="8286842" y="3098183"/>
                <a:ext cx="107446" cy="107182"/>
              </a:xfrm>
              <a:custGeom>
                <a:avLst/>
                <a:gdLst>
                  <a:gd name="connsiteX0" fmla="*/ 18481 w 107446"/>
                  <a:gd name="connsiteY0" fmla="*/ 17349 h 107182"/>
                  <a:gd name="connsiteX1" fmla="*/ 13147 w 107446"/>
                  <a:gd name="connsiteY1" fmla="*/ 93073 h 107182"/>
                  <a:gd name="connsiteX2" fmla="*/ 88966 w 107446"/>
                  <a:gd name="connsiteY2" fmla="*/ 89834 h 107182"/>
                  <a:gd name="connsiteX3" fmla="*/ 94300 w 107446"/>
                  <a:gd name="connsiteY3" fmla="*/ 14110 h 107182"/>
                  <a:gd name="connsiteX4" fmla="*/ 18481 w 107446"/>
                  <a:gd name="connsiteY4" fmla="*/ 17349 h 10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46" h="107182">
                    <a:moveTo>
                      <a:pt x="18481" y="17349"/>
                    </a:moveTo>
                    <a:cubicBezTo>
                      <a:pt x="-3903" y="39161"/>
                      <a:pt x="-6284" y="73070"/>
                      <a:pt x="13147" y="93073"/>
                    </a:cubicBezTo>
                    <a:cubicBezTo>
                      <a:pt x="32578" y="113075"/>
                      <a:pt x="66582" y="111646"/>
                      <a:pt x="88966" y="89834"/>
                    </a:cubicBezTo>
                    <a:cubicBezTo>
                      <a:pt x="111350" y="68022"/>
                      <a:pt x="113731" y="34113"/>
                      <a:pt x="94300" y="14110"/>
                    </a:cubicBezTo>
                    <a:cubicBezTo>
                      <a:pt x="74869" y="-5892"/>
                      <a:pt x="40865" y="-4464"/>
                      <a:pt x="18481" y="17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7" name="Graphic 2">
              <a:extLst>
                <a:ext uri="{FF2B5EF4-FFF2-40B4-BE49-F238E27FC236}">
                  <a16:creationId xmlns:a16="http://schemas.microsoft.com/office/drawing/2014/main" id="{DBD23E71-665D-D894-0FE2-A8D66A56B1FA}"/>
                </a:ext>
              </a:extLst>
            </p:cNvPr>
            <p:cNvGrpSpPr/>
            <p:nvPr/>
          </p:nvGrpSpPr>
          <p:grpSpPr>
            <a:xfrm>
              <a:off x="7916324" y="2073481"/>
              <a:ext cx="454577" cy="384387"/>
              <a:chOff x="7916324" y="2073481"/>
              <a:chExt cx="454577" cy="384387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D618627-CAF1-6DFE-FA33-45243BEE8C45}"/>
                  </a:ext>
                </a:extLst>
              </p:cNvPr>
              <p:cNvSpPr/>
              <p:nvPr/>
            </p:nvSpPr>
            <p:spPr>
              <a:xfrm>
                <a:off x="7955266" y="2112550"/>
                <a:ext cx="376235" cy="305993"/>
              </a:xfrm>
              <a:custGeom>
                <a:avLst/>
                <a:gdLst>
                  <a:gd name="connsiteX0" fmla="*/ 354058 w 376235"/>
                  <a:gd name="connsiteY0" fmla="*/ 152684 h 305993"/>
                  <a:gd name="connsiteX1" fmla="*/ 163177 w 376235"/>
                  <a:gd name="connsiteY1" fmla="*/ 2284 h 305993"/>
                  <a:gd name="connsiteX2" fmla="*/ 25160 w 376235"/>
                  <a:gd name="connsiteY2" fmla="*/ 77532 h 305993"/>
                  <a:gd name="connsiteX3" fmla="*/ 125554 w 376235"/>
                  <a:gd name="connsiteY3" fmla="*/ 283463 h 305993"/>
                  <a:gd name="connsiteX4" fmla="*/ 354058 w 376235"/>
                  <a:gd name="connsiteY4" fmla="*/ 152589 h 305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235" h="305993">
                    <a:moveTo>
                      <a:pt x="354058" y="152684"/>
                    </a:moveTo>
                    <a:cubicBezTo>
                      <a:pt x="354058" y="152684"/>
                      <a:pt x="256427" y="-21814"/>
                      <a:pt x="163177" y="2284"/>
                    </a:cubicBezTo>
                    <a:cubicBezTo>
                      <a:pt x="69833" y="26383"/>
                      <a:pt x="80881" y="-8003"/>
                      <a:pt x="25160" y="77532"/>
                    </a:cubicBezTo>
                    <a:cubicBezTo>
                      <a:pt x="-30561" y="163067"/>
                      <a:pt x="7729" y="248125"/>
                      <a:pt x="125554" y="283463"/>
                    </a:cubicBezTo>
                    <a:cubicBezTo>
                      <a:pt x="243378" y="318896"/>
                      <a:pt x="443022" y="335469"/>
                      <a:pt x="354058" y="152589"/>
                    </a:cubicBezTo>
                    <a:close/>
                  </a:path>
                </a:pathLst>
              </a:custGeom>
              <a:solidFill>
                <a:srgbClr val="7BAD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1009E87-762B-1643-E7D9-06956D999E56}"/>
                  </a:ext>
                </a:extLst>
              </p:cNvPr>
              <p:cNvSpPr/>
              <p:nvPr/>
            </p:nvSpPr>
            <p:spPr>
              <a:xfrm>
                <a:off x="7916324" y="2073481"/>
                <a:ext cx="454577" cy="384387"/>
              </a:xfrm>
              <a:custGeom>
                <a:avLst/>
                <a:gdLst>
                  <a:gd name="connsiteX0" fmla="*/ 170020 w 454577"/>
                  <a:gd name="connsiteY0" fmla="*/ 364823 h 384387"/>
                  <a:gd name="connsiteX1" fmla="*/ 153351 w 454577"/>
                  <a:gd name="connsiteY1" fmla="*/ 360060 h 384387"/>
                  <a:gd name="connsiteX2" fmla="*/ 8666 w 454577"/>
                  <a:gd name="connsiteY2" fmla="*/ 242522 h 384387"/>
                  <a:gd name="connsiteX3" fmla="*/ 31431 w 454577"/>
                  <a:gd name="connsiteY3" fmla="*/ 95265 h 384387"/>
                  <a:gd name="connsiteX4" fmla="*/ 138301 w 454577"/>
                  <a:gd name="connsiteY4" fmla="*/ 13160 h 384387"/>
                  <a:gd name="connsiteX5" fmla="*/ 192499 w 454577"/>
                  <a:gd name="connsiteY5" fmla="*/ 3539 h 384387"/>
                  <a:gd name="connsiteX6" fmla="*/ 427290 w 454577"/>
                  <a:gd name="connsiteY6" fmla="*/ 172703 h 384387"/>
                  <a:gd name="connsiteX7" fmla="*/ 428338 w 454577"/>
                  <a:gd name="connsiteY7" fmla="*/ 174704 h 384387"/>
                  <a:gd name="connsiteX8" fmla="*/ 430433 w 454577"/>
                  <a:gd name="connsiteY8" fmla="*/ 339200 h 384387"/>
                  <a:gd name="connsiteX9" fmla="*/ 170210 w 454577"/>
                  <a:gd name="connsiteY9" fmla="*/ 364918 h 384387"/>
                  <a:gd name="connsiteX10" fmla="*/ 232027 w 454577"/>
                  <a:gd name="connsiteY10" fmla="*/ 79835 h 384387"/>
                  <a:gd name="connsiteX11" fmla="*/ 211929 w 454577"/>
                  <a:gd name="connsiteY11" fmla="*/ 79168 h 384387"/>
                  <a:gd name="connsiteX12" fmla="*/ 146779 w 454577"/>
                  <a:gd name="connsiteY12" fmla="*/ 90788 h 384387"/>
                  <a:gd name="connsiteX13" fmla="*/ 129633 w 454577"/>
                  <a:gd name="connsiteY13" fmla="*/ 93932 h 384387"/>
                  <a:gd name="connsiteX14" fmla="*/ 96868 w 454577"/>
                  <a:gd name="connsiteY14" fmla="*/ 137937 h 384387"/>
                  <a:gd name="connsiteX15" fmla="*/ 82008 w 454577"/>
                  <a:gd name="connsiteY15" fmla="*/ 215661 h 384387"/>
                  <a:gd name="connsiteX16" fmla="*/ 175735 w 454577"/>
                  <a:gd name="connsiteY16" fmla="*/ 285098 h 384387"/>
                  <a:gd name="connsiteX17" fmla="*/ 370616 w 454577"/>
                  <a:gd name="connsiteY17" fmla="*/ 288432 h 384387"/>
                  <a:gd name="connsiteX18" fmla="*/ 358329 w 454577"/>
                  <a:gd name="connsiteY18" fmla="*/ 209851 h 384387"/>
                  <a:gd name="connsiteX19" fmla="*/ 232027 w 454577"/>
                  <a:gd name="connsiteY19" fmla="*/ 79835 h 384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54577" h="384387">
                    <a:moveTo>
                      <a:pt x="170020" y="364823"/>
                    </a:moveTo>
                    <a:cubicBezTo>
                      <a:pt x="163543" y="363108"/>
                      <a:pt x="157923" y="361489"/>
                      <a:pt x="153351" y="360060"/>
                    </a:cubicBezTo>
                    <a:cubicBezTo>
                      <a:pt x="79627" y="337962"/>
                      <a:pt x="28288" y="296243"/>
                      <a:pt x="8666" y="242522"/>
                    </a:cubicBezTo>
                    <a:cubicBezTo>
                      <a:pt x="-8288" y="196135"/>
                      <a:pt x="-192" y="143843"/>
                      <a:pt x="31431" y="95265"/>
                    </a:cubicBezTo>
                    <a:cubicBezTo>
                      <a:pt x="73912" y="30019"/>
                      <a:pt x="88867" y="18494"/>
                      <a:pt x="138301" y="13160"/>
                    </a:cubicBezTo>
                    <a:cubicBezTo>
                      <a:pt x="151351" y="11731"/>
                      <a:pt x="167733" y="9921"/>
                      <a:pt x="192499" y="3539"/>
                    </a:cubicBezTo>
                    <a:cubicBezTo>
                      <a:pt x="311561" y="-27226"/>
                      <a:pt x="415765" y="152129"/>
                      <a:pt x="427290" y="172703"/>
                    </a:cubicBezTo>
                    <a:lnTo>
                      <a:pt x="428338" y="174704"/>
                    </a:lnTo>
                    <a:cubicBezTo>
                      <a:pt x="462628" y="245093"/>
                      <a:pt x="463294" y="300434"/>
                      <a:pt x="430433" y="339200"/>
                    </a:cubicBezTo>
                    <a:cubicBezTo>
                      <a:pt x="371188" y="408828"/>
                      <a:pt x="232027" y="381491"/>
                      <a:pt x="170210" y="364918"/>
                    </a:cubicBezTo>
                    <a:close/>
                    <a:moveTo>
                      <a:pt x="232027" y="79835"/>
                    </a:moveTo>
                    <a:cubicBezTo>
                      <a:pt x="224883" y="77930"/>
                      <a:pt x="218121" y="77549"/>
                      <a:pt x="211929" y="79168"/>
                    </a:cubicBezTo>
                    <a:cubicBezTo>
                      <a:pt x="181735" y="86978"/>
                      <a:pt x="161542" y="89169"/>
                      <a:pt x="146779" y="90788"/>
                    </a:cubicBezTo>
                    <a:cubicBezTo>
                      <a:pt x="133920" y="92217"/>
                      <a:pt x="131158" y="92693"/>
                      <a:pt x="129633" y="93932"/>
                    </a:cubicBezTo>
                    <a:cubicBezTo>
                      <a:pt x="121442" y="100218"/>
                      <a:pt x="104297" y="126698"/>
                      <a:pt x="96868" y="137937"/>
                    </a:cubicBezTo>
                    <a:cubicBezTo>
                      <a:pt x="84199" y="157368"/>
                      <a:pt x="71436" y="186610"/>
                      <a:pt x="82008" y="215661"/>
                    </a:cubicBezTo>
                    <a:cubicBezTo>
                      <a:pt x="92962" y="245570"/>
                      <a:pt x="126300" y="270239"/>
                      <a:pt x="175735" y="285098"/>
                    </a:cubicBezTo>
                    <a:cubicBezTo>
                      <a:pt x="264032" y="311578"/>
                      <a:pt x="349661" y="313102"/>
                      <a:pt x="370616" y="288432"/>
                    </a:cubicBezTo>
                    <a:cubicBezTo>
                      <a:pt x="380998" y="276240"/>
                      <a:pt x="376522" y="247570"/>
                      <a:pt x="358329" y="209851"/>
                    </a:cubicBezTo>
                    <a:cubicBezTo>
                      <a:pt x="329468" y="158797"/>
                      <a:pt x="274413" y="91169"/>
                      <a:pt x="232027" y="79835"/>
                    </a:cubicBezTo>
                    <a:close/>
                  </a:path>
                </a:pathLst>
              </a:custGeom>
              <a:solidFill>
                <a:srgbClr val="28282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D58CABE-B068-D9A0-EC2E-D9653C0D2C87}"/>
                </a:ext>
              </a:extLst>
            </p:cNvPr>
            <p:cNvSpPr/>
            <p:nvPr/>
          </p:nvSpPr>
          <p:spPr>
            <a:xfrm>
              <a:off x="8390113" y="1643785"/>
              <a:ext cx="107406" cy="106471"/>
            </a:xfrm>
            <a:custGeom>
              <a:avLst/>
              <a:gdLst>
                <a:gd name="connsiteX0" fmla="*/ 12365 w 107406"/>
                <a:gd name="connsiteY0" fmla="*/ 89193 h 106471"/>
                <a:gd name="connsiteX1" fmla="*/ 12365 w 107406"/>
                <a:gd name="connsiteY1" fmla="*/ 89193 h 106471"/>
                <a:gd name="connsiteX2" fmla="*/ 17318 w 107406"/>
                <a:gd name="connsiteY2" fmla="*/ 18136 h 106471"/>
                <a:gd name="connsiteX3" fmla="*/ 23985 w 107406"/>
                <a:gd name="connsiteY3" fmla="*/ 12326 h 106471"/>
                <a:gd name="connsiteX4" fmla="*/ 95042 w 107406"/>
                <a:gd name="connsiteY4" fmla="*/ 17279 h 106471"/>
                <a:gd name="connsiteX5" fmla="*/ 95042 w 107406"/>
                <a:gd name="connsiteY5" fmla="*/ 17279 h 106471"/>
                <a:gd name="connsiteX6" fmla="*/ 90089 w 107406"/>
                <a:gd name="connsiteY6" fmla="*/ 88336 h 106471"/>
                <a:gd name="connsiteX7" fmla="*/ 83421 w 107406"/>
                <a:gd name="connsiteY7" fmla="*/ 94146 h 106471"/>
                <a:gd name="connsiteX8" fmla="*/ 12365 w 107406"/>
                <a:gd name="connsiteY8" fmla="*/ 89193 h 10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6" h="106471">
                  <a:moveTo>
                    <a:pt x="12365" y="89193"/>
                  </a:moveTo>
                  <a:lnTo>
                    <a:pt x="12365" y="89193"/>
                  </a:lnTo>
                  <a:cubicBezTo>
                    <a:pt x="-5923" y="68238"/>
                    <a:pt x="-3638" y="36424"/>
                    <a:pt x="17318" y="18136"/>
                  </a:cubicBezTo>
                  <a:lnTo>
                    <a:pt x="23985" y="12326"/>
                  </a:lnTo>
                  <a:cubicBezTo>
                    <a:pt x="44940" y="-5867"/>
                    <a:pt x="76754" y="-3676"/>
                    <a:pt x="95042" y="17279"/>
                  </a:cubicBezTo>
                  <a:lnTo>
                    <a:pt x="95042" y="17279"/>
                  </a:lnTo>
                  <a:cubicBezTo>
                    <a:pt x="113330" y="38234"/>
                    <a:pt x="111044" y="70047"/>
                    <a:pt x="90089" y="88336"/>
                  </a:cubicBezTo>
                  <a:lnTo>
                    <a:pt x="83421" y="94146"/>
                  </a:lnTo>
                  <a:cubicBezTo>
                    <a:pt x="62466" y="112338"/>
                    <a:pt x="30653" y="110148"/>
                    <a:pt x="12365" y="891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8B9CA21-D60E-DA8E-1A7C-5CEDE8FA65D6}"/>
                </a:ext>
              </a:extLst>
            </p:cNvPr>
            <p:cNvSpPr/>
            <p:nvPr/>
          </p:nvSpPr>
          <p:spPr>
            <a:xfrm>
              <a:off x="8542724" y="1813469"/>
              <a:ext cx="389500" cy="614775"/>
            </a:xfrm>
            <a:custGeom>
              <a:avLst/>
              <a:gdLst>
                <a:gd name="connsiteX0" fmla="*/ 283426 w 389500"/>
                <a:gd name="connsiteY0" fmla="*/ 581687 h 614775"/>
                <a:gd name="connsiteX1" fmla="*/ 11392 w 389500"/>
                <a:gd name="connsiteY1" fmla="*/ 88577 h 614775"/>
                <a:gd name="connsiteX2" fmla="*/ 15202 w 389500"/>
                <a:gd name="connsiteY2" fmla="*/ 20664 h 614775"/>
                <a:gd name="connsiteX3" fmla="*/ 21679 w 389500"/>
                <a:gd name="connsiteY3" fmla="*/ 14377 h 614775"/>
                <a:gd name="connsiteX4" fmla="*/ 95593 w 389500"/>
                <a:gd name="connsiteY4" fmla="*/ 18187 h 614775"/>
                <a:gd name="connsiteX5" fmla="*/ 386487 w 389500"/>
                <a:gd name="connsiteY5" fmla="*/ 544348 h 614775"/>
                <a:gd name="connsiteX6" fmla="*/ 355054 w 389500"/>
                <a:gd name="connsiteY6" fmla="*/ 609404 h 614775"/>
                <a:gd name="connsiteX7" fmla="*/ 346672 w 389500"/>
                <a:gd name="connsiteY7" fmla="*/ 612166 h 614775"/>
                <a:gd name="connsiteX8" fmla="*/ 283426 w 389500"/>
                <a:gd name="connsiteY8" fmla="*/ 581591 h 61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500" h="614775">
                  <a:moveTo>
                    <a:pt x="283426" y="581687"/>
                  </a:moveTo>
                  <a:cubicBezTo>
                    <a:pt x="190176" y="324797"/>
                    <a:pt x="67399" y="156871"/>
                    <a:pt x="11392" y="88577"/>
                  </a:cubicBezTo>
                  <a:cubicBezTo>
                    <a:pt x="-5181" y="68384"/>
                    <a:pt x="-3467" y="38952"/>
                    <a:pt x="15202" y="20664"/>
                  </a:cubicBezTo>
                  <a:lnTo>
                    <a:pt x="21679" y="14377"/>
                  </a:lnTo>
                  <a:cubicBezTo>
                    <a:pt x="42729" y="-6197"/>
                    <a:pt x="76829" y="-4482"/>
                    <a:pt x="95593" y="18187"/>
                  </a:cubicBezTo>
                  <a:cubicBezTo>
                    <a:pt x="157696" y="93244"/>
                    <a:pt x="287236" y="270505"/>
                    <a:pt x="386487" y="544348"/>
                  </a:cubicBezTo>
                  <a:cubicBezTo>
                    <a:pt x="396107" y="570923"/>
                    <a:pt x="381914" y="600355"/>
                    <a:pt x="355054" y="609404"/>
                  </a:cubicBezTo>
                  <a:lnTo>
                    <a:pt x="346672" y="612166"/>
                  </a:lnTo>
                  <a:cubicBezTo>
                    <a:pt x="320859" y="620834"/>
                    <a:pt x="292760" y="607213"/>
                    <a:pt x="283426" y="5815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717" name="Graphic 2">
            <a:extLst>
              <a:ext uri="{FF2B5EF4-FFF2-40B4-BE49-F238E27FC236}">
                <a16:creationId xmlns:a16="http://schemas.microsoft.com/office/drawing/2014/main" id="{DF6BA1E8-780B-C561-8847-EEC9D042F968}"/>
              </a:ext>
            </a:extLst>
          </p:cNvPr>
          <p:cNvGrpSpPr/>
          <p:nvPr/>
        </p:nvGrpSpPr>
        <p:grpSpPr>
          <a:xfrm rot="1295386">
            <a:off x="5035883" y="4152371"/>
            <a:ext cx="1383363" cy="1955975"/>
            <a:chOff x="6347531" y="3441105"/>
            <a:chExt cx="2195065" cy="3103663"/>
          </a:xfrm>
        </p:grpSpPr>
        <p:grpSp>
          <p:nvGrpSpPr>
            <p:cNvPr id="4718" name="Graphic 2">
              <a:extLst>
                <a:ext uri="{FF2B5EF4-FFF2-40B4-BE49-F238E27FC236}">
                  <a16:creationId xmlns:a16="http://schemas.microsoft.com/office/drawing/2014/main" id="{32E651CF-8CB5-967A-D752-21827DC72098}"/>
                </a:ext>
              </a:extLst>
            </p:cNvPr>
            <p:cNvGrpSpPr/>
            <p:nvPr/>
          </p:nvGrpSpPr>
          <p:grpSpPr>
            <a:xfrm>
              <a:off x="6347674" y="3441105"/>
              <a:ext cx="2194922" cy="3103626"/>
              <a:chOff x="6347674" y="3441105"/>
              <a:chExt cx="2194922" cy="3103626"/>
            </a:xfrm>
          </p:grpSpPr>
          <p:grpSp>
            <p:nvGrpSpPr>
              <p:cNvPr id="4719" name="Graphic 2">
                <a:extLst>
                  <a:ext uri="{FF2B5EF4-FFF2-40B4-BE49-F238E27FC236}">
                    <a16:creationId xmlns:a16="http://schemas.microsoft.com/office/drawing/2014/main" id="{6D254E04-D9B7-BF77-9CF9-37E10FA8F88F}"/>
                  </a:ext>
                </a:extLst>
              </p:cNvPr>
              <p:cNvGrpSpPr/>
              <p:nvPr/>
            </p:nvGrpSpPr>
            <p:grpSpPr>
              <a:xfrm>
                <a:off x="6347674" y="3456278"/>
                <a:ext cx="2194922" cy="3088453"/>
                <a:chOff x="6347674" y="3456278"/>
                <a:chExt cx="2194922" cy="3088453"/>
              </a:xfrm>
            </p:grpSpPr>
            <p:sp>
              <p:nvSpPr>
                <p:cNvPr id="4720" name="Freeform: Shape 4719">
                  <a:extLst>
                    <a:ext uri="{FF2B5EF4-FFF2-40B4-BE49-F238E27FC236}">
                      <a16:creationId xmlns:a16="http://schemas.microsoft.com/office/drawing/2014/main" id="{79E3655B-EE5F-F2D4-1349-4F86A42FFAD4}"/>
                    </a:ext>
                  </a:extLst>
                </p:cNvPr>
                <p:cNvSpPr/>
                <p:nvPr/>
              </p:nvSpPr>
              <p:spPr>
                <a:xfrm>
                  <a:off x="6386921" y="3495330"/>
                  <a:ext cx="2116623" cy="3010311"/>
                </a:xfrm>
                <a:custGeom>
                  <a:avLst/>
                  <a:gdLst>
                    <a:gd name="connsiteX0" fmla="*/ 2063183 w 2116623"/>
                    <a:gd name="connsiteY0" fmla="*/ 2017739 h 3010311"/>
                    <a:gd name="connsiteX1" fmla="*/ 1798293 w 2116623"/>
                    <a:gd name="connsiteY1" fmla="*/ 1739228 h 3010311"/>
                    <a:gd name="connsiteX2" fmla="*/ 1797054 w 2116623"/>
                    <a:gd name="connsiteY2" fmla="*/ 1737894 h 3010311"/>
                    <a:gd name="connsiteX3" fmla="*/ 1795435 w 2116623"/>
                    <a:gd name="connsiteY3" fmla="*/ 1736084 h 3010311"/>
                    <a:gd name="connsiteX4" fmla="*/ 160278 w 2116623"/>
                    <a:gd name="connsiteY4" fmla="*/ 16536 h 3010311"/>
                    <a:gd name="connsiteX5" fmla="*/ 73982 w 2116623"/>
                    <a:gd name="connsiteY5" fmla="*/ 31205 h 3010311"/>
                    <a:gd name="connsiteX6" fmla="*/ 69409 w 2116623"/>
                    <a:gd name="connsiteY6" fmla="*/ 51493 h 3010311"/>
                    <a:gd name="connsiteX7" fmla="*/ 9783 w 2116623"/>
                    <a:gd name="connsiteY7" fmla="*/ 2423599 h 3010311"/>
                    <a:gd name="connsiteX8" fmla="*/ 68 w 2116623"/>
                    <a:gd name="connsiteY8" fmla="*/ 2812124 h 3010311"/>
                    <a:gd name="connsiteX9" fmla="*/ 35882 w 2116623"/>
                    <a:gd name="connsiteY9" fmla="*/ 2929186 h 3010311"/>
                    <a:gd name="connsiteX10" fmla="*/ 200855 w 2116623"/>
                    <a:gd name="connsiteY10" fmla="*/ 3010149 h 3010311"/>
                    <a:gd name="connsiteX11" fmla="*/ 2047657 w 2116623"/>
                    <a:gd name="connsiteY11" fmla="*/ 2298631 h 3010311"/>
                    <a:gd name="connsiteX12" fmla="*/ 2063278 w 2116623"/>
                    <a:gd name="connsiteY12" fmla="*/ 2017643 h 301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16623" h="3010311">
                      <a:moveTo>
                        <a:pt x="2063183" y="2017739"/>
                      </a:moveTo>
                      <a:lnTo>
                        <a:pt x="1798293" y="1739228"/>
                      </a:lnTo>
                      <a:cubicBezTo>
                        <a:pt x="1797816" y="1738752"/>
                        <a:pt x="1797435" y="1738276"/>
                        <a:pt x="1797054" y="1737894"/>
                      </a:cubicBezTo>
                      <a:lnTo>
                        <a:pt x="1795435" y="1736084"/>
                      </a:lnTo>
                      <a:lnTo>
                        <a:pt x="160278" y="16536"/>
                      </a:lnTo>
                      <a:cubicBezTo>
                        <a:pt x="133037" y="-12229"/>
                        <a:pt x="88174" y="-990"/>
                        <a:pt x="73982" y="31205"/>
                      </a:cubicBezTo>
                      <a:cubicBezTo>
                        <a:pt x="71219" y="37205"/>
                        <a:pt x="69600" y="44064"/>
                        <a:pt x="69409" y="51493"/>
                      </a:cubicBezTo>
                      <a:lnTo>
                        <a:pt x="9783" y="2423599"/>
                      </a:lnTo>
                      <a:lnTo>
                        <a:pt x="68" y="2812124"/>
                      </a:lnTo>
                      <a:cubicBezTo>
                        <a:pt x="-1075" y="2855843"/>
                        <a:pt x="12355" y="2896325"/>
                        <a:pt x="35882" y="2929186"/>
                      </a:cubicBezTo>
                      <a:cubicBezTo>
                        <a:pt x="72267" y="2980335"/>
                        <a:pt x="133037" y="3012911"/>
                        <a:pt x="200855" y="3010149"/>
                      </a:cubicBezTo>
                      <a:cubicBezTo>
                        <a:pt x="900085" y="2981764"/>
                        <a:pt x="1541784" y="2719827"/>
                        <a:pt x="2047657" y="2298631"/>
                      </a:cubicBezTo>
                      <a:cubicBezTo>
                        <a:pt x="2133191" y="2227384"/>
                        <a:pt x="2140049" y="2098321"/>
                        <a:pt x="2063278" y="2017643"/>
                      </a:cubicBezTo>
                      <a:close/>
                    </a:path>
                  </a:pathLst>
                </a:custGeom>
                <a:solidFill>
                  <a:srgbClr val="FFA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21" name="Freeform: Shape 4720">
                  <a:extLst>
                    <a:ext uri="{FF2B5EF4-FFF2-40B4-BE49-F238E27FC236}">
                      <a16:creationId xmlns:a16="http://schemas.microsoft.com/office/drawing/2014/main" id="{D546112A-730E-7C8F-2499-B2A7D70065A6}"/>
                    </a:ext>
                  </a:extLst>
                </p:cNvPr>
                <p:cNvSpPr/>
                <p:nvPr/>
              </p:nvSpPr>
              <p:spPr>
                <a:xfrm>
                  <a:off x="6347674" y="3456278"/>
                  <a:ext cx="2194922" cy="3088453"/>
                </a:xfrm>
                <a:custGeom>
                  <a:avLst/>
                  <a:gdLst>
                    <a:gd name="connsiteX0" fmla="*/ 227719 w 2194922"/>
                    <a:gd name="connsiteY0" fmla="*/ 28728 h 3088453"/>
                    <a:gd name="connsiteX1" fmla="*/ 1863352 w 2194922"/>
                    <a:gd name="connsiteY1" fmla="*/ 1748658 h 3088453"/>
                    <a:gd name="connsiteX2" fmla="*/ 1864686 w 2194922"/>
                    <a:gd name="connsiteY2" fmla="*/ 1750086 h 3088453"/>
                    <a:gd name="connsiteX3" fmla="*/ 1865924 w 2194922"/>
                    <a:gd name="connsiteY3" fmla="*/ 1751325 h 3088453"/>
                    <a:gd name="connsiteX4" fmla="*/ 2130814 w 2194922"/>
                    <a:gd name="connsiteY4" fmla="*/ 2029835 h 3088453"/>
                    <a:gd name="connsiteX5" fmla="*/ 2194537 w 2194922"/>
                    <a:gd name="connsiteY5" fmla="*/ 2203667 h 3088453"/>
                    <a:gd name="connsiteX6" fmla="*/ 2111860 w 2194922"/>
                    <a:gd name="connsiteY6" fmla="*/ 2367783 h 3088453"/>
                    <a:gd name="connsiteX7" fmla="*/ 1250228 w 2194922"/>
                    <a:gd name="connsiteY7" fmla="*/ 2877180 h 3088453"/>
                    <a:gd name="connsiteX8" fmla="*/ 241626 w 2194922"/>
                    <a:gd name="connsiteY8" fmla="*/ 3088254 h 3088453"/>
                    <a:gd name="connsiteX9" fmla="*/ 43220 w 2194922"/>
                    <a:gd name="connsiteY9" fmla="*/ 2991004 h 3088453"/>
                    <a:gd name="connsiteX10" fmla="*/ 72 w 2194922"/>
                    <a:gd name="connsiteY10" fmla="*/ 2850224 h 3088453"/>
                    <a:gd name="connsiteX11" fmla="*/ 9787 w 2194922"/>
                    <a:gd name="connsiteY11" fmla="*/ 2461699 h 3088453"/>
                    <a:gd name="connsiteX12" fmla="*/ 69414 w 2194922"/>
                    <a:gd name="connsiteY12" fmla="*/ 89688 h 3088453"/>
                    <a:gd name="connsiteX13" fmla="*/ 77224 w 2194922"/>
                    <a:gd name="connsiteY13" fmla="*/ 54541 h 3088453"/>
                    <a:gd name="connsiteX14" fmla="*/ 145709 w 2194922"/>
                    <a:gd name="connsiteY14" fmla="*/ 1392 h 3088453"/>
                    <a:gd name="connsiteX15" fmla="*/ 209431 w 2194922"/>
                    <a:gd name="connsiteY15" fmla="*/ 13679 h 3088453"/>
                    <a:gd name="connsiteX16" fmla="*/ 227624 w 2194922"/>
                    <a:gd name="connsiteY16" fmla="*/ 28633 h 3088453"/>
                    <a:gd name="connsiteX17" fmla="*/ 238387 w 2194922"/>
                    <a:gd name="connsiteY17" fmla="*/ 3010244 h 3088453"/>
                    <a:gd name="connsiteX18" fmla="*/ 2061758 w 2194922"/>
                    <a:gd name="connsiteY18" fmla="*/ 2307776 h 3088453"/>
                    <a:gd name="connsiteX19" fmla="*/ 2116336 w 2194922"/>
                    <a:gd name="connsiteY19" fmla="*/ 2199190 h 3088453"/>
                    <a:gd name="connsiteX20" fmla="*/ 2074045 w 2194922"/>
                    <a:gd name="connsiteY20" fmla="*/ 2083747 h 3088453"/>
                    <a:gd name="connsiteX21" fmla="*/ 1809536 w 2194922"/>
                    <a:gd name="connsiteY21" fmla="*/ 1805617 h 3088453"/>
                    <a:gd name="connsiteX22" fmla="*/ 1806297 w 2194922"/>
                    <a:gd name="connsiteY22" fmla="*/ 1802093 h 3088453"/>
                    <a:gd name="connsiteX23" fmla="*/ 171045 w 2194922"/>
                    <a:gd name="connsiteY23" fmla="*/ 82545 h 3088453"/>
                    <a:gd name="connsiteX24" fmla="*/ 159234 w 2194922"/>
                    <a:gd name="connsiteY24" fmla="*/ 78449 h 3088453"/>
                    <a:gd name="connsiteX25" fmla="*/ 148757 w 2194922"/>
                    <a:gd name="connsiteY25" fmla="*/ 86450 h 3088453"/>
                    <a:gd name="connsiteX26" fmla="*/ 147614 w 2194922"/>
                    <a:gd name="connsiteY26" fmla="*/ 91689 h 3088453"/>
                    <a:gd name="connsiteX27" fmla="*/ 87987 w 2194922"/>
                    <a:gd name="connsiteY27" fmla="*/ 2463795 h 3088453"/>
                    <a:gd name="connsiteX28" fmla="*/ 78272 w 2194922"/>
                    <a:gd name="connsiteY28" fmla="*/ 2852415 h 3088453"/>
                    <a:gd name="connsiteX29" fmla="*/ 106847 w 2194922"/>
                    <a:gd name="connsiteY29" fmla="*/ 2945760 h 3088453"/>
                    <a:gd name="connsiteX30" fmla="*/ 150376 w 2194922"/>
                    <a:gd name="connsiteY30" fmla="*/ 2987003 h 3088453"/>
                    <a:gd name="connsiteX31" fmla="*/ 238387 w 2194922"/>
                    <a:gd name="connsiteY31" fmla="*/ 3010339 h 3088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194922" h="3088453">
                      <a:moveTo>
                        <a:pt x="227719" y="28728"/>
                      </a:moveTo>
                      <a:lnTo>
                        <a:pt x="1863352" y="1748658"/>
                      </a:lnTo>
                      <a:lnTo>
                        <a:pt x="1864686" y="1750086"/>
                      </a:lnTo>
                      <a:cubicBezTo>
                        <a:pt x="1864686" y="1750086"/>
                        <a:pt x="1865448" y="1750848"/>
                        <a:pt x="1865924" y="1751325"/>
                      </a:cubicBezTo>
                      <a:lnTo>
                        <a:pt x="2130814" y="2029835"/>
                      </a:lnTo>
                      <a:cubicBezTo>
                        <a:pt x="2175010" y="2076317"/>
                        <a:pt x="2198251" y="2139659"/>
                        <a:pt x="2194537" y="2203667"/>
                      </a:cubicBezTo>
                      <a:cubicBezTo>
                        <a:pt x="2190822" y="2268247"/>
                        <a:pt x="2161484" y="2326539"/>
                        <a:pt x="2111860" y="2367783"/>
                      </a:cubicBezTo>
                      <a:cubicBezTo>
                        <a:pt x="1852779" y="2583524"/>
                        <a:pt x="1562934" y="2754879"/>
                        <a:pt x="1250228" y="2877180"/>
                      </a:cubicBezTo>
                      <a:cubicBezTo>
                        <a:pt x="928188" y="3003195"/>
                        <a:pt x="588812" y="3074157"/>
                        <a:pt x="241626" y="3088254"/>
                      </a:cubicBezTo>
                      <a:cubicBezTo>
                        <a:pt x="163139" y="3091492"/>
                        <a:pt x="88940" y="3055107"/>
                        <a:pt x="43220" y="2991004"/>
                      </a:cubicBezTo>
                      <a:cubicBezTo>
                        <a:pt x="13692" y="2949760"/>
                        <a:pt x="-1167" y="2901088"/>
                        <a:pt x="72" y="2850224"/>
                      </a:cubicBezTo>
                      <a:lnTo>
                        <a:pt x="9787" y="2461699"/>
                      </a:lnTo>
                      <a:lnTo>
                        <a:pt x="69414" y="89688"/>
                      </a:lnTo>
                      <a:cubicBezTo>
                        <a:pt x="69699" y="77306"/>
                        <a:pt x="72366" y="65304"/>
                        <a:pt x="77224" y="54541"/>
                      </a:cubicBezTo>
                      <a:cubicBezTo>
                        <a:pt x="89511" y="26538"/>
                        <a:pt x="115134" y="6726"/>
                        <a:pt x="145709" y="1392"/>
                      </a:cubicBezTo>
                      <a:cubicBezTo>
                        <a:pt x="168378" y="-2514"/>
                        <a:pt x="190667" y="1868"/>
                        <a:pt x="209431" y="13679"/>
                      </a:cubicBezTo>
                      <a:cubicBezTo>
                        <a:pt x="216003" y="17775"/>
                        <a:pt x="222099" y="22823"/>
                        <a:pt x="227624" y="28633"/>
                      </a:cubicBezTo>
                      <a:close/>
                      <a:moveTo>
                        <a:pt x="238387" y="3010244"/>
                      </a:moveTo>
                      <a:cubicBezTo>
                        <a:pt x="912186" y="2982908"/>
                        <a:pt x="1542645" y="2739925"/>
                        <a:pt x="2061758" y="2307776"/>
                      </a:cubicBezTo>
                      <a:cubicBezTo>
                        <a:pt x="2094524" y="2280534"/>
                        <a:pt x="2113859" y="2241957"/>
                        <a:pt x="2116336" y="2199190"/>
                      </a:cubicBezTo>
                      <a:cubicBezTo>
                        <a:pt x="2118813" y="2156042"/>
                        <a:pt x="2103858" y="2115084"/>
                        <a:pt x="2074045" y="2083747"/>
                      </a:cubicBezTo>
                      <a:lnTo>
                        <a:pt x="1809536" y="1805617"/>
                      </a:lnTo>
                      <a:lnTo>
                        <a:pt x="1806297" y="1802093"/>
                      </a:lnTo>
                      <a:lnTo>
                        <a:pt x="171045" y="82545"/>
                      </a:lnTo>
                      <a:cubicBezTo>
                        <a:pt x="169807" y="81211"/>
                        <a:pt x="165997" y="77211"/>
                        <a:pt x="159234" y="78449"/>
                      </a:cubicBezTo>
                      <a:cubicBezTo>
                        <a:pt x="155615" y="79116"/>
                        <a:pt x="150947" y="81402"/>
                        <a:pt x="148757" y="86450"/>
                      </a:cubicBezTo>
                      <a:cubicBezTo>
                        <a:pt x="148090" y="87974"/>
                        <a:pt x="147709" y="89688"/>
                        <a:pt x="147614" y="91689"/>
                      </a:cubicBezTo>
                      <a:lnTo>
                        <a:pt x="87987" y="2463795"/>
                      </a:lnTo>
                      <a:lnTo>
                        <a:pt x="78272" y="2852415"/>
                      </a:lnTo>
                      <a:cubicBezTo>
                        <a:pt x="77414" y="2886133"/>
                        <a:pt x="87321" y="2918423"/>
                        <a:pt x="106847" y="2945760"/>
                      </a:cubicBezTo>
                      <a:cubicBezTo>
                        <a:pt x="118753" y="2962524"/>
                        <a:pt x="133612" y="2976430"/>
                        <a:pt x="150376" y="2987003"/>
                      </a:cubicBezTo>
                      <a:cubicBezTo>
                        <a:pt x="176284" y="3003291"/>
                        <a:pt x="206764" y="3011673"/>
                        <a:pt x="238387" y="3010339"/>
                      </a:cubicBezTo>
                      <a:close/>
                    </a:path>
                  </a:pathLst>
                </a:custGeom>
                <a:solidFill>
                  <a:srgbClr val="28282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722" name="Graphic 2">
                <a:extLst>
                  <a:ext uri="{FF2B5EF4-FFF2-40B4-BE49-F238E27FC236}">
                    <a16:creationId xmlns:a16="http://schemas.microsoft.com/office/drawing/2014/main" id="{6D9BF28B-3A2B-6C65-9DE2-453736465182}"/>
                  </a:ext>
                </a:extLst>
              </p:cNvPr>
              <p:cNvGrpSpPr/>
              <p:nvPr/>
            </p:nvGrpSpPr>
            <p:grpSpPr>
              <a:xfrm>
                <a:off x="6356603" y="3441105"/>
                <a:ext cx="1871853" cy="2517792"/>
                <a:chOff x="6356603" y="3441105"/>
                <a:chExt cx="1871853" cy="2517792"/>
              </a:xfrm>
            </p:grpSpPr>
            <p:sp>
              <p:nvSpPr>
                <p:cNvPr id="4723" name="Freeform: Shape 4722">
                  <a:extLst>
                    <a:ext uri="{FF2B5EF4-FFF2-40B4-BE49-F238E27FC236}">
                      <a16:creationId xmlns:a16="http://schemas.microsoft.com/office/drawing/2014/main" id="{6C08852C-F5A7-256A-B96C-6178620069A2}"/>
                    </a:ext>
                  </a:extLst>
                </p:cNvPr>
                <p:cNvSpPr/>
                <p:nvPr/>
              </p:nvSpPr>
              <p:spPr>
                <a:xfrm>
                  <a:off x="6396513" y="3480217"/>
                  <a:ext cx="1785747" cy="2439612"/>
                </a:xfrm>
                <a:custGeom>
                  <a:avLst/>
                  <a:gdLst>
                    <a:gd name="connsiteX0" fmla="*/ 1785747 w 1785747"/>
                    <a:gd name="connsiteY0" fmla="*/ 1751293 h 2439612"/>
                    <a:gd name="connsiteX1" fmla="*/ 1785747 w 1785747"/>
                    <a:gd name="connsiteY1" fmla="*/ 1751293 h 2439612"/>
                    <a:gd name="connsiteX2" fmla="*/ 150495 w 1785747"/>
                    <a:gd name="connsiteY2" fmla="*/ 31744 h 2439612"/>
                    <a:gd name="connsiteX3" fmla="*/ 132874 w 1785747"/>
                    <a:gd name="connsiteY3" fmla="*/ 13171 h 2439612"/>
                    <a:gd name="connsiteX4" fmla="*/ 63913 w 1785747"/>
                    <a:gd name="connsiteY4" fmla="*/ 24696 h 2439612"/>
                    <a:gd name="connsiteX5" fmla="*/ 60293 w 1785747"/>
                    <a:gd name="connsiteY5" fmla="*/ 41079 h 2439612"/>
                    <a:gd name="connsiteX6" fmla="*/ 59627 w 1785747"/>
                    <a:gd name="connsiteY6" fmla="*/ 66701 h 2439612"/>
                    <a:gd name="connsiteX7" fmla="*/ 0 w 1785747"/>
                    <a:gd name="connsiteY7" fmla="*/ 2438807 h 2439612"/>
                    <a:gd name="connsiteX8" fmla="*/ 1402842 w 1785747"/>
                    <a:gd name="connsiteY8" fmla="*/ 2050473 h 2439612"/>
                    <a:gd name="connsiteX9" fmla="*/ 1403032 w 1785747"/>
                    <a:gd name="connsiteY9" fmla="*/ 2050473 h 2439612"/>
                    <a:gd name="connsiteX10" fmla="*/ 1752600 w 1785747"/>
                    <a:gd name="connsiteY10" fmla="*/ 1782154 h 2439612"/>
                    <a:gd name="connsiteX11" fmla="*/ 1785747 w 1785747"/>
                    <a:gd name="connsiteY11" fmla="*/ 1751197 h 2439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785747" h="2439612">
                      <a:moveTo>
                        <a:pt x="1785747" y="1751293"/>
                      </a:moveTo>
                      <a:lnTo>
                        <a:pt x="1785747" y="1751293"/>
                      </a:lnTo>
                      <a:cubicBezTo>
                        <a:pt x="1785747" y="1751293"/>
                        <a:pt x="150495" y="31744"/>
                        <a:pt x="150495" y="31744"/>
                      </a:cubicBezTo>
                      <a:lnTo>
                        <a:pt x="132874" y="13171"/>
                      </a:lnTo>
                      <a:cubicBezTo>
                        <a:pt x="111157" y="-9689"/>
                        <a:pt x="75438" y="-831"/>
                        <a:pt x="63913" y="24696"/>
                      </a:cubicBezTo>
                      <a:cubicBezTo>
                        <a:pt x="61817" y="29554"/>
                        <a:pt x="60484" y="35078"/>
                        <a:pt x="60293" y="41079"/>
                      </a:cubicBezTo>
                      <a:lnTo>
                        <a:pt x="59627" y="66701"/>
                      </a:lnTo>
                      <a:lnTo>
                        <a:pt x="0" y="2438807"/>
                      </a:lnTo>
                      <a:cubicBezTo>
                        <a:pt x="515398" y="2451762"/>
                        <a:pt x="998220" y="2307838"/>
                        <a:pt x="1402842" y="2050473"/>
                      </a:cubicBezTo>
                      <a:lnTo>
                        <a:pt x="1403032" y="2050473"/>
                      </a:lnTo>
                      <a:cubicBezTo>
                        <a:pt x="1527334" y="1971130"/>
                        <a:pt x="1644301" y="1881499"/>
                        <a:pt x="1752600" y="1782154"/>
                      </a:cubicBezTo>
                      <a:cubicBezTo>
                        <a:pt x="1763744" y="1771962"/>
                        <a:pt x="1774793" y="1761675"/>
                        <a:pt x="1785747" y="1751197"/>
                      </a:cubicBezTo>
                      <a:close/>
                    </a:path>
                  </a:pathLst>
                </a:custGeom>
                <a:solidFill>
                  <a:srgbClr val="FFCE6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24" name="Freeform: Shape 4723">
                  <a:extLst>
                    <a:ext uri="{FF2B5EF4-FFF2-40B4-BE49-F238E27FC236}">
                      <a16:creationId xmlns:a16="http://schemas.microsoft.com/office/drawing/2014/main" id="{502C536C-ED49-117C-3FCA-5789F8C67575}"/>
                    </a:ext>
                  </a:extLst>
                </p:cNvPr>
                <p:cNvSpPr/>
                <p:nvPr/>
              </p:nvSpPr>
              <p:spPr>
                <a:xfrm>
                  <a:off x="6356603" y="3441105"/>
                  <a:ext cx="1871853" cy="2517792"/>
                </a:xfrm>
                <a:custGeom>
                  <a:avLst/>
                  <a:gdLst>
                    <a:gd name="connsiteX0" fmla="*/ 201168 w 1871853"/>
                    <a:gd name="connsiteY0" fmla="*/ 25327 h 2517792"/>
                    <a:gd name="connsiteX1" fmla="*/ 1871853 w 1871853"/>
                    <a:gd name="connsiteY1" fmla="*/ 1782023 h 2517792"/>
                    <a:gd name="connsiteX2" fmla="*/ 1858423 w 1871853"/>
                    <a:gd name="connsiteY2" fmla="*/ 1813170 h 2517792"/>
                    <a:gd name="connsiteX3" fmla="*/ 1852613 w 1871853"/>
                    <a:gd name="connsiteY3" fmla="*/ 1818695 h 2517792"/>
                    <a:gd name="connsiteX4" fmla="*/ 1818990 w 1871853"/>
                    <a:gd name="connsiteY4" fmla="*/ 1850032 h 2517792"/>
                    <a:gd name="connsiteX5" fmla="*/ 1466374 w 1871853"/>
                    <a:gd name="connsiteY5" fmla="*/ 2120923 h 2517792"/>
                    <a:gd name="connsiteX6" fmla="*/ 1463802 w 1871853"/>
                    <a:gd name="connsiteY6" fmla="*/ 2122542 h 2517792"/>
                    <a:gd name="connsiteX7" fmla="*/ 39053 w 1871853"/>
                    <a:gd name="connsiteY7" fmla="*/ 2516973 h 2517792"/>
                    <a:gd name="connsiteX8" fmla="*/ 0 w 1871853"/>
                    <a:gd name="connsiteY8" fmla="*/ 2516020 h 2517792"/>
                    <a:gd name="connsiteX9" fmla="*/ 60579 w 1871853"/>
                    <a:gd name="connsiteY9" fmla="*/ 104861 h 2517792"/>
                    <a:gd name="connsiteX10" fmla="*/ 61246 w 1871853"/>
                    <a:gd name="connsiteY10" fmla="*/ 79049 h 2517792"/>
                    <a:gd name="connsiteX11" fmla="*/ 68294 w 1871853"/>
                    <a:gd name="connsiteY11" fmla="*/ 47807 h 2517792"/>
                    <a:gd name="connsiteX12" fmla="*/ 129064 w 1871853"/>
                    <a:gd name="connsiteY12" fmla="*/ 1134 h 2517792"/>
                    <a:gd name="connsiteX13" fmla="*/ 185452 w 1871853"/>
                    <a:gd name="connsiteY13" fmla="*/ 12374 h 2517792"/>
                    <a:gd name="connsiteX14" fmla="*/ 201168 w 1871853"/>
                    <a:gd name="connsiteY14" fmla="*/ 25327 h 2517792"/>
                    <a:gd name="connsiteX15" fmla="*/ 1419416 w 1871853"/>
                    <a:gd name="connsiteY15" fmla="*/ 2058058 h 2517792"/>
                    <a:gd name="connsiteX16" fmla="*/ 1421892 w 1871853"/>
                    <a:gd name="connsiteY16" fmla="*/ 2056438 h 2517792"/>
                    <a:gd name="connsiteX17" fmla="*/ 1766031 w 1871853"/>
                    <a:gd name="connsiteY17" fmla="*/ 1792406 h 2517792"/>
                    <a:gd name="connsiteX18" fmla="*/ 1770126 w 1871853"/>
                    <a:gd name="connsiteY18" fmla="*/ 1788595 h 2517792"/>
                    <a:gd name="connsiteX19" fmla="*/ 162020 w 1871853"/>
                    <a:gd name="connsiteY19" fmla="*/ 97717 h 2517792"/>
                    <a:gd name="connsiteX20" fmla="*/ 144304 w 1871853"/>
                    <a:gd name="connsiteY20" fmla="*/ 79144 h 2517792"/>
                    <a:gd name="connsiteX21" fmla="*/ 141923 w 1871853"/>
                    <a:gd name="connsiteY21" fmla="*/ 78191 h 2517792"/>
                    <a:gd name="connsiteX22" fmla="*/ 139541 w 1871853"/>
                    <a:gd name="connsiteY22" fmla="*/ 79429 h 2517792"/>
                    <a:gd name="connsiteX23" fmla="*/ 139256 w 1871853"/>
                    <a:gd name="connsiteY23" fmla="*/ 81049 h 2517792"/>
                    <a:gd name="connsiteX24" fmla="*/ 80010 w 1871853"/>
                    <a:gd name="connsiteY24" fmla="*/ 2439439 h 2517792"/>
                    <a:gd name="connsiteX25" fmla="*/ 1419416 w 1871853"/>
                    <a:gd name="connsiteY25" fmla="*/ 2057963 h 2517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871853" h="2517792">
                      <a:moveTo>
                        <a:pt x="201168" y="25327"/>
                      </a:moveTo>
                      <a:lnTo>
                        <a:pt x="1871853" y="1782023"/>
                      </a:lnTo>
                      <a:lnTo>
                        <a:pt x="1858423" y="1813170"/>
                      </a:lnTo>
                      <a:lnTo>
                        <a:pt x="1852613" y="1818695"/>
                      </a:lnTo>
                      <a:cubicBezTo>
                        <a:pt x="1841468" y="1829267"/>
                        <a:pt x="1830229" y="1839745"/>
                        <a:pt x="1818990" y="1850032"/>
                      </a:cubicBezTo>
                      <a:cubicBezTo>
                        <a:pt x="1710119" y="1949949"/>
                        <a:pt x="1591533" y="2041008"/>
                        <a:pt x="1466374" y="2120923"/>
                      </a:cubicBezTo>
                      <a:lnTo>
                        <a:pt x="1463802" y="2122542"/>
                      </a:lnTo>
                      <a:cubicBezTo>
                        <a:pt x="1038130" y="2393338"/>
                        <a:pt x="545402" y="2529736"/>
                        <a:pt x="39053" y="2516973"/>
                      </a:cubicBezTo>
                      <a:lnTo>
                        <a:pt x="0" y="2516020"/>
                      </a:lnTo>
                      <a:lnTo>
                        <a:pt x="60579" y="104861"/>
                      </a:lnTo>
                      <a:lnTo>
                        <a:pt x="61246" y="79049"/>
                      </a:lnTo>
                      <a:cubicBezTo>
                        <a:pt x="61532" y="68190"/>
                        <a:pt x="63913" y="57808"/>
                        <a:pt x="68294" y="47807"/>
                      </a:cubicBezTo>
                      <a:cubicBezTo>
                        <a:pt x="79343" y="23232"/>
                        <a:pt x="102108" y="5801"/>
                        <a:pt x="129064" y="1134"/>
                      </a:cubicBezTo>
                      <a:cubicBezTo>
                        <a:pt x="148876" y="-2200"/>
                        <a:pt x="168878" y="1896"/>
                        <a:pt x="185452" y="12374"/>
                      </a:cubicBezTo>
                      <a:cubicBezTo>
                        <a:pt x="191167" y="15993"/>
                        <a:pt x="196501" y="20279"/>
                        <a:pt x="201168" y="25327"/>
                      </a:cubicBezTo>
                      <a:close/>
                      <a:moveTo>
                        <a:pt x="1419416" y="2058058"/>
                      </a:moveTo>
                      <a:lnTo>
                        <a:pt x="1421892" y="2056438"/>
                      </a:lnTo>
                      <a:cubicBezTo>
                        <a:pt x="1544003" y="1978715"/>
                        <a:pt x="1659827" y="1889846"/>
                        <a:pt x="1766031" y="1792406"/>
                      </a:cubicBezTo>
                      <a:cubicBezTo>
                        <a:pt x="1767459" y="1791167"/>
                        <a:pt x="1768793" y="1789834"/>
                        <a:pt x="1770126" y="1788595"/>
                      </a:cubicBezTo>
                      <a:lnTo>
                        <a:pt x="162020" y="97717"/>
                      </a:lnTo>
                      <a:lnTo>
                        <a:pt x="144304" y="79144"/>
                      </a:lnTo>
                      <a:cubicBezTo>
                        <a:pt x="143447" y="78191"/>
                        <a:pt x="142970" y="78001"/>
                        <a:pt x="141923" y="78191"/>
                      </a:cubicBezTo>
                      <a:cubicBezTo>
                        <a:pt x="140780" y="78382"/>
                        <a:pt x="139732" y="79049"/>
                        <a:pt x="139541" y="79429"/>
                      </a:cubicBezTo>
                      <a:cubicBezTo>
                        <a:pt x="139446" y="79715"/>
                        <a:pt x="139256" y="80287"/>
                        <a:pt x="139256" y="81049"/>
                      </a:cubicBezTo>
                      <a:lnTo>
                        <a:pt x="80010" y="2439439"/>
                      </a:lnTo>
                      <a:cubicBezTo>
                        <a:pt x="556070" y="2444011"/>
                        <a:pt x="1018318" y="2312470"/>
                        <a:pt x="1419416" y="2057963"/>
                      </a:cubicBezTo>
                      <a:close/>
                    </a:path>
                  </a:pathLst>
                </a:custGeom>
                <a:solidFill>
                  <a:srgbClr val="28282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4725" name="Freeform: Shape 4724">
              <a:extLst>
                <a:ext uri="{FF2B5EF4-FFF2-40B4-BE49-F238E27FC236}">
                  <a16:creationId xmlns:a16="http://schemas.microsoft.com/office/drawing/2014/main" id="{C714CBAA-6504-A80E-00D4-23C6F92B7276}"/>
                </a:ext>
              </a:extLst>
            </p:cNvPr>
            <p:cNvSpPr/>
            <p:nvPr/>
          </p:nvSpPr>
          <p:spPr>
            <a:xfrm>
              <a:off x="6386893" y="5234558"/>
              <a:ext cx="2116556" cy="1271178"/>
            </a:xfrm>
            <a:custGeom>
              <a:avLst/>
              <a:gdLst>
                <a:gd name="connsiteX0" fmla="*/ 2063210 w 2116556"/>
                <a:gd name="connsiteY0" fmla="*/ 278511 h 1271178"/>
                <a:gd name="connsiteX1" fmla="*/ 1798320 w 2116556"/>
                <a:gd name="connsiteY1" fmla="*/ 0 h 1271178"/>
                <a:gd name="connsiteX2" fmla="*/ 1754505 w 2116556"/>
                <a:gd name="connsiteY2" fmla="*/ 556070 h 1271178"/>
                <a:gd name="connsiteX3" fmla="*/ 0 w 2116556"/>
                <a:gd name="connsiteY3" fmla="*/ 1072992 h 1271178"/>
                <a:gd name="connsiteX4" fmla="*/ 35814 w 2116556"/>
                <a:gd name="connsiteY4" fmla="*/ 1190054 h 1271178"/>
                <a:gd name="connsiteX5" fmla="*/ 200787 w 2116556"/>
                <a:gd name="connsiteY5" fmla="*/ 1271016 h 1271178"/>
                <a:gd name="connsiteX6" fmla="*/ 2047589 w 2116556"/>
                <a:gd name="connsiteY6" fmla="*/ 559498 h 1271178"/>
                <a:gd name="connsiteX7" fmla="*/ 2063210 w 2116556"/>
                <a:gd name="connsiteY7" fmla="*/ 278511 h 127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556" h="1271178">
                  <a:moveTo>
                    <a:pt x="2063210" y="278511"/>
                  </a:moveTo>
                  <a:lnTo>
                    <a:pt x="1798320" y="0"/>
                  </a:lnTo>
                  <a:cubicBezTo>
                    <a:pt x="1826609" y="32004"/>
                    <a:pt x="2050542" y="303371"/>
                    <a:pt x="1754505" y="556070"/>
                  </a:cubicBezTo>
                  <a:cubicBezTo>
                    <a:pt x="878110" y="1304068"/>
                    <a:pt x="0" y="1072992"/>
                    <a:pt x="0" y="1072992"/>
                  </a:cubicBezTo>
                  <a:lnTo>
                    <a:pt x="35814" y="1190054"/>
                  </a:lnTo>
                  <a:cubicBezTo>
                    <a:pt x="72199" y="1241203"/>
                    <a:pt x="132969" y="1273778"/>
                    <a:pt x="200787" y="1271016"/>
                  </a:cubicBezTo>
                  <a:cubicBezTo>
                    <a:pt x="900017" y="1242632"/>
                    <a:pt x="1541717" y="980694"/>
                    <a:pt x="2047589" y="559498"/>
                  </a:cubicBezTo>
                  <a:cubicBezTo>
                    <a:pt x="2133124" y="488252"/>
                    <a:pt x="2139982" y="359188"/>
                    <a:pt x="2063210" y="278511"/>
                  </a:cubicBezTo>
                  <a:close/>
                </a:path>
              </a:pathLst>
            </a:custGeom>
            <a:solidFill>
              <a:srgbClr val="A8680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26" name="Freeform: Shape 4725">
              <a:extLst>
                <a:ext uri="{FF2B5EF4-FFF2-40B4-BE49-F238E27FC236}">
                  <a16:creationId xmlns:a16="http://schemas.microsoft.com/office/drawing/2014/main" id="{66CC3AF1-B812-4B49-CCA1-4024582EF965}"/>
                </a:ext>
              </a:extLst>
            </p:cNvPr>
            <p:cNvSpPr/>
            <p:nvPr/>
          </p:nvSpPr>
          <p:spPr>
            <a:xfrm>
              <a:off x="6456902" y="3480122"/>
              <a:ext cx="1728501" cy="2050377"/>
            </a:xfrm>
            <a:custGeom>
              <a:avLst/>
              <a:gdLst>
                <a:gd name="connsiteX0" fmla="*/ 1728311 w 1728501"/>
                <a:gd name="connsiteY0" fmla="*/ 1754436 h 2050377"/>
                <a:gd name="connsiteX1" fmla="*/ 1727073 w 1728501"/>
                <a:gd name="connsiteY1" fmla="*/ 1753102 h 2050377"/>
                <a:gd name="connsiteX2" fmla="*/ 1725453 w 1728501"/>
                <a:gd name="connsiteY2" fmla="*/ 1751293 h 2050377"/>
                <a:gd name="connsiteX3" fmla="*/ 1725453 w 1728501"/>
                <a:gd name="connsiteY3" fmla="*/ 1751293 h 2050377"/>
                <a:gd name="connsiteX4" fmla="*/ 90201 w 1728501"/>
                <a:gd name="connsiteY4" fmla="*/ 31745 h 2050377"/>
                <a:gd name="connsiteX5" fmla="*/ 72580 w 1728501"/>
                <a:gd name="connsiteY5" fmla="*/ 13171 h 2050377"/>
                <a:gd name="connsiteX6" fmla="*/ 3619 w 1728501"/>
                <a:gd name="connsiteY6" fmla="*/ 24696 h 2050377"/>
                <a:gd name="connsiteX7" fmla="*/ 0 w 1728501"/>
                <a:gd name="connsiteY7" fmla="*/ 41079 h 2050377"/>
                <a:gd name="connsiteX8" fmla="*/ 3905 w 1728501"/>
                <a:gd name="connsiteY8" fmla="*/ 46413 h 2050377"/>
                <a:gd name="connsiteX9" fmla="*/ 475297 w 1728501"/>
                <a:gd name="connsiteY9" fmla="*/ 682588 h 2050377"/>
                <a:gd name="connsiteX10" fmla="*/ 580930 w 1728501"/>
                <a:gd name="connsiteY10" fmla="*/ 831273 h 2050377"/>
                <a:gd name="connsiteX11" fmla="*/ 687229 w 1728501"/>
                <a:gd name="connsiteY11" fmla="*/ 991960 h 2050377"/>
                <a:gd name="connsiteX12" fmla="*/ 920401 w 1728501"/>
                <a:gd name="connsiteY12" fmla="*/ 1359244 h 2050377"/>
                <a:gd name="connsiteX13" fmla="*/ 1030605 w 1728501"/>
                <a:gd name="connsiteY13" fmla="*/ 1537075 h 2050377"/>
                <a:gd name="connsiteX14" fmla="*/ 1062323 w 1728501"/>
                <a:gd name="connsiteY14" fmla="*/ 1588701 h 2050377"/>
                <a:gd name="connsiteX15" fmla="*/ 1218914 w 1728501"/>
                <a:gd name="connsiteY15" fmla="*/ 1845210 h 2050377"/>
                <a:gd name="connsiteX16" fmla="*/ 1342644 w 1728501"/>
                <a:gd name="connsiteY16" fmla="*/ 2050378 h 2050377"/>
                <a:gd name="connsiteX17" fmla="*/ 1342834 w 1728501"/>
                <a:gd name="connsiteY17" fmla="*/ 2050378 h 2050377"/>
                <a:gd name="connsiteX18" fmla="*/ 1692402 w 1728501"/>
                <a:gd name="connsiteY18" fmla="*/ 1782059 h 2050377"/>
                <a:gd name="connsiteX19" fmla="*/ 1728502 w 1728501"/>
                <a:gd name="connsiteY19" fmla="*/ 1754245 h 205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28501" h="2050377">
                  <a:moveTo>
                    <a:pt x="1728311" y="1754436"/>
                  </a:moveTo>
                  <a:cubicBezTo>
                    <a:pt x="1727835" y="1753960"/>
                    <a:pt x="1727454" y="1753484"/>
                    <a:pt x="1727073" y="1753102"/>
                  </a:cubicBezTo>
                  <a:lnTo>
                    <a:pt x="1725453" y="1751293"/>
                  </a:lnTo>
                  <a:lnTo>
                    <a:pt x="1725453" y="1751293"/>
                  </a:lnTo>
                  <a:cubicBezTo>
                    <a:pt x="1725453" y="1751293"/>
                    <a:pt x="90201" y="31745"/>
                    <a:pt x="90201" y="31745"/>
                  </a:cubicBezTo>
                  <a:lnTo>
                    <a:pt x="72580" y="13171"/>
                  </a:lnTo>
                  <a:cubicBezTo>
                    <a:pt x="50863" y="-9689"/>
                    <a:pt x="15145" y="-831"/>
                    <a:pt x="3619" y="24696"/>
                  </a:cubicBezTo>
                  <a:lnTo>
                    <a:pt x="0" y="41079"/>
                  </a:lnTo>
                  <a:cubicBezTo>
                    <a:pt x="0" y="41079"/>
                    <a:pt x="1333" y="42984"/>
                    <a:pt x="3905" y="46413"/>
                  </a:cubicBezTo>
                  <a:cubicBezTo>
                    <a:pt x="36290" y="91276"/>
                    <a:pt x="265271" y="407696"/>
                    <a:pt x="475297" y="682588"/>
                  </a:cubicBezTo>
                  <a:cubicBezTo>
                    <a:pt x="504349" y="720688"/>
                    <a:pt x="540258" y="771551"/>
                    <a:pt x="580930" y="831273"/>
                  </a:cubicBezTo>
                  <a:cubicBezTo>
                    <a:pt x="613791" y="879660"/>
                    <a:pt x="649605" y="933857"/>
                    <a:pt x="687229" y="991960"/>
                  </a:cubicBezTo>
                  <a:cubicBezTo>
                    <a:pt x="760952" y="1105212"/>
                    <a:pt x="841534" y="1232847"/>
                    <a:pt x="920401" y="1359244"/>
                  </a:cubicBezTo>
                  <a:cubicBezTo>
                    <a:pt x="957834" y="1419347"/>
                    <a:pt x="994886" y="1479164"/>
                    <a:pt x="1030605" y="1537075"/>
                  </a:cubicBezTo>
                  <a:cubicBezTo>
                    <a:pt x="1041273" y="1554411"/>
                    <a:pt x="1051846" y="1571651"/>
                    <a:pt x="1062323" y="1588701"/>
                  </a:cubicBezTo>
                  <a:cubicBezTo>
                    <a:pt x="1120711" y="1683761"/>
                    <a:pt x="1174432" y="1771962"/>
                    <a:pt x="1218914" y="1845210"/>
                  </a:cubicBezTo>
                  <a:cubicBezTo>
                    <a:pt x="1294066" y="1969225"/>
                    <a:pt x="1342644" y="2050378"/>
                    <a:pt x="1342644" y="2050378"/>
                  </a:cubicBezTo>
                  <a:lnTo>
                    <a:pt x="1342834" y="2050378"/>
                  </a:lnTo>
                  <a:cubicBezTo>
                    <a:pt x="1342834" y="2050378"/>
                    <a:pt x="1692402" y="1782059"/>
                    <a:pt x="1692402" y="1782059"/>
                  </a:cubicBezTo>
                  <a:lnTo>
                    <a:pt x="1728502" y="1754245"/>
                  </a:lnTo>
                  <a:close/>
                </a:path>
              </a:pathLst>
            </a:custGeom>
            <a:solidFill>
              <a:srgbClr val="DDA23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727" name="Graphic 2">
              <a:extLst>
                <a:ext uri="{FF2B5EF4-FFF2-40B4-BE49-F238E27FC236}">
                  <a16:creationId xmlns:a16="http://schemas.microsoft.com/office/drawing/2014/main" id="{EC341004-6FA7-3DC1-748E-C9404F6F64B3}"/>
                </a:ext>
              </a:extLst>
            </p:cNvPr>
            <p:cNvGrpSpPr/>
            <p:nvPr/>
          </p:nvGrpSpPr>
          <p:grpSpPr>
            <a:xfrm>
              <a:off x="6347531" y="3441105"/>
              <a:ext cx="2195065" cy="3103663"/>
              <a:chOff x="6347531" y="3441105"/>
              <a:chExt cx="2195065" cy="3103663"/>
            </a:xfrm>
            <a:solidFill>
              <a:srgbClr val="282826"/>
            </a:solidFill>
          </p:grpSpPr>
          <p:sp>
            <p:nvSpPr>
              <p:cNvPr id="4728" name="Freeform: Shape 4727">
                <a:extLst>
                  <a:ext uri="{FF2B5EF4-FFF2-40B4-BE49-F238E27FC236}">
                    <a16:creationId xmlns:a16="http://schemas.microsoft.com/office/drawing/2014/main" id="{92CC4E78-F8E6-62C1-538B-6F17317B2D69}"/>
                  </a:ext>
                </a:extLst>
              </p:cNvPr>
              <p:cNvSpPr/>
              <p:nvPr/>
            </p:nvSpPr>
            <p:spPr>
              <a:xfrm>
                <a:off x="6347531" y="3456278"/>
                <a:ext cx="2195065" cy="3088490"/>
              </a:xfrm>
              <a:custGeom>
                <a:avLst/>
                <a:gdLst>
                  <a:gd name="connsiteX0" fmla="*/ 227862 w 2195065"/>
                  <a:gd name="connsiteY0" fmla="*/ 28728 h 3088490"/>
                  <a:gd name="connsiteX1" fmla="*/ 1863495 w 2195065"/>
                  <a:gd name="connsiteY1" fmla="*/ 1748658 h 3088490"/>
                  <a:gd name="connsiteX2" fmla="*/ 1864829 w 2195065"/>
                  <a:gd name="connsiteY2" fmla="*/ 1750086 h 3088490"/>
                  <a:gd name="connsiteX3" fmla="*/ 1866067 w 2195065"/>
                  <a:gd name="connsiteY3" fmla="*/ 1751325 h 3088490"/>
                  <a:gd name="connsiteX4" fmla="*/ 2130957 w 2195065"/>
                  <a:gd name="connsiteY4" fmla="*/ 2029835 h 3088490"/>
                  <a:gd name="connsiteX5" fmla="*/ 2194680 w 2195065"/>
                  <a:gd name="connsiteY5" fmla="*/ 2203667 h 3088490"/>
                  <a:gd name="connsiteX6" fmla="*/ 2112003 w 2195065"/>
                  <a:gd name="connsiteY6" fmla="*/ 2367783 h 3088490"/>
                  <a:gd name="connsiteX7" fmla="*/ 1250371 w 2195065"/>
                  <a:gd name="connsiteY7" fmla="*/ 2877180 h 3088490"/>
                  <a:gd name="connsiteX8" fmla="*/ 241769 w 2195065"/>
                  <a:gd name="connsiteY8" fmla="*/ 3088254 h 3088490"/>
                  <a:gd name="connsiteX9" fmla="*/ 40220 w 2195065"/>
                  <a:gd name="connsiteY9" fmla="*/ 2985860 h 3088490"/>
                  <a:gd name="connsiteX10" fmla="*/ 215 w 2195065"/>
                  <a:gd name="connsiteY10" fmla="*/ 2850224 h 3088490"/>
                  <a:gd name="connsiteX11" fmla="*/ 9930 w 2195065"/>
                  <a:gd name="connsiteY11" fmla="*/ 2461699 h 3088490"/>
                  <a:gd name="connsiteX12" fmla="*/ 69557 w 2195065"/>
                  <a:gd name="connsiteY12" fmla="*/ 89688 h 3088490"/>
                  <a:gd name="connsiteX13" fmla="*/ 77367 w 2195065"/>
                  <a:gd name="connsiteY13" fmla="*/ 54541 h 3088490"/>
                  <a:gd name="connsiteX14" fmla="*/ 145852 w 2195065"/>
                  <a:gd name="connsiteY14" fmla="*/ 1392 h 3088490"/>
                  <a:gd name="connsiteX15" fmla="*/ 209574 w 2195065"/>
                  <a:gd name="connsiteY15" fmla="*/ 13679 h 3088490"/>
                  <a:gd name="connsiteX16" fmla="*/ 227767 w 2195065"/>
                  <a:gd name="connsiteY16" fmla="*/ 28633 h 3088490"/>
                  <a:gd name="connsiteX17" fmla="*/ 238530 w 2195065"/>
                  <a:gd name="connsiteY17" fmla="*/ 3010244 h 3088490"/>
                  <a:gd name="connsiteX18" fmla="*/ 2061901 w 2195065"/>
                  <a:gd name="connsiteY18" fmla="*/ 2307776 h 3088490"/>
                  <a:gd name="connsiteX19" fmla="*/ 2116479 w 2195065"/>
                  <a:gd name="connsiteY19" fmla="*/ 2199190 h 3088490"/>
                  <a:gd name="connsiteX20" fmla="*/ 2074188 w 2195065"/>
                  <a:gd name="connsiteY20" fmla="*/ 2083747 h 3088490"/>
                  <a:gd name="connsiteX21" fmla="*/ 1809679 w 2195065"/>
                  <a:gd name="connsiteY21" fmla="*/ 1805617 h 3088490"/>
                  <a:gd name="connsiteX22" fmla="*/ 1806440 w 2195065"/>
                  <a:gd name="connsiteY22" fmla="*/ 1802093 h 3088490"/>
                  <a:gd name="connsiteX23" fmla="*/ 171188 w 2195065"/>
                  <a:gd name="connsiteY23" fmla="*/ 82545 h 3088490"/>
                  <a:gd name="connsiteX24" fmla="*/ 159378 w 2195065"/>
                  <a:gd name="connsiteY24" fmla="*/ 78449 h 3088490"/>
                  <a:gd name="connsiteX25" fmla="*/ 148900 w 2195065"/>
                  <a:gd name="connsiteY25" fmla="*/ 86450 h 3088490"/>
                  <a:gd name="connsiteX26" fmla="*/ 147757 w 2195065"/>
                  <a:gd name="connsiteY26" fmla="*/ 91689 h 3088490"/>
                  <a:gd name="connsiteX27" fmla="*/ 88130 w 2195065"/>
                  <a:gd name="connsiteY27" fmla="*/ 2463795 h 3088490"/>
                  <a:gd name="connsiteX28" fmla="*/ 78415 w 2195065"/>
                  <a:gd name="connsiteY28" fmla="*/ 2852415 h 3088490"/>
                  <a:gd name="connsiteX29" fmla="*/ 110038 w 2195065"/>
                  <a:gd name="connsiteY29" fmla="*/ 2950808 h 3088490"/>
                  <a:gd name="connsiteX30" fmla="*/ 145090 w 2195065"/>
                  <a:gd name="connsiteY30" fmla="*/ 2987670 h 3088490"/>
                  <a:gd name="connsiteX31" fmla="*/ 238530 w 2195065"/>
                  <a:gd name="connsiteY31" fmla="*/ 3010244 h 3088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195065" h="3088490">
                    <a:moveTo>
                      <a:pt x="227862" y="28728"/>
                    </a:moveTo>
                    <a:lnTo>
                      <a:pt x="1863495" y="1748658"/>
                    </a:lnTo>
                    <a:lnTo>
                      <a:pt x="1864829" y="1750086"/>
                    </a:lnTo>
                    <a:cubicBezTo>
                      <a:pt x="1864829" y="1750086"/>
                      <a:pt x="1865591" y="1750848"/>
                      <a:pt x="1866067" y="1751325"/>
                    </a:cubicBezTo>
                    <a:lnTo>
                      <a:pt x="2130957" y="2029835"/>
                    </a:lnTo>
                    <a:cubicBezTo>
                      <a:pt x="2175153" y="2076317"/>
                      <a:pt x="2198394" y="2139659"/>
                      <a:pt x="2194680" y="2203667"/>
                    </a:cubicBezTo>
                    <a:cubicBezTo>
                      <a:pt x="2190965" y="2268247"/>
                      <a:pt x="2161628" y="2326539"/>
                      <a:pt x="2112003" y="2367783"/>
                    </a:cubicBezTo>
                    <a:cubicBezTo>
                      <a:pt x="1852922" y="2583524"/>
                      <a:pt x="1563077" y="2754879"/>
                      <a:pt x="1250371" y="2877180"/>
                    </a:cubicBezTo>
                    <a:cubicBezTo>
                      <a:pt x="928331" y="3003195"/>
                      <a:pt x="588955" y="3074157"/>
                      <a:pt x="241769" y="3088254"/>
                    </a:cubicBezTo>
                    <a:cubicBezTo>
                      <a:pt x="152520" y="3091968"/>
                      <a:pt x="73462" y="3051773"/>
                      <a:pt x="40220" y="2985860"/>
                    </a:cubicBezTo>
                    <a:cubicBezTo>
                      <a:pt x="2786" y="2911565"/>
                      <a:pt x="-1119" y="2903754"/>
                      <a:pt x="215" y="2850224"/>
                    </a:cubicBezTo>
                    <a:lnTo>
                      <a:pt x="9930" y="2461699"/>
                    </a:lnTo>
                    <a:lnTo>
                      <a:pt x="69557" y="89688"/>
                    </a:lnTo>
                    <a:cubicBezTo>
                      <a:pt x="69842" y="77306"/>
                      <a:pt x="72509" y="65304"/>
                      <a:pt x="77367" y="54541"/>
                    </a:cubicBezTo>
                    <a:cubicBezTo>
                      <a:pt x="89654" y="26538"/>
                      <a:pt x="115277" y="6726"/>
                      <a:pt x="145852" y="1392"/>
                    </a:cubicBezTo>
                    <a:cubicBezTo>
                      <a:pt x="168521" y="-2514"/>
                      <a:pt x="190810" y="1868"/>
                      <a:pt x="209574" y="13679"/>
                    </a:cubicBezTo>
                    <a:cubicBezTo>
                      <a:pt x="216146" y="17775"/>
                      <a:pt x="222242" y="22823"/>
                      <a:pt x="227767" y="28633"/>
                    </a:cubicBezTo>
                    <a:close/>
                    <a:moveTo>
                      <a:pt x="238530" y="3010244"/>
                    </a:moveTo>
                    <a:cubicBezTo>
                      <a:pt x="912329" y="2982908"/>
                      <a:pt x="1542788" y="2739925"/>
                      <a:pt x="2061901" y="2307776"/>
                    </a:cubicBezTo>
                    <a:cubicBezTo>
                      <a:pt x="2094667" y="2280534"/>
                      <a:pt x="2114003" y="2241957"/>
                      <a:pt x="2116479" y="2199190"/>
                    </a:cubicBezTo>
                    <a:cubicBezTo>
                      <a:pt x="2118956" y="2156042"/>
                      <a:pt x="2104001" y="2115084"/>
                      <a:pt x="2074188" y="2083747"/>
                    </a:cubicBezTo>
                    <a:lnTo>
                      <a:pt x="1809679" y="1805617"/>
                    </a:lnTo>
                    <a:lnTo>
                      <a:pt x="1806440" y="1802093"/>
                    </a:lnTo>
                    <a:lnTo>
                      <a:pt x="171188" y="82545"/>
                    </a:lnTo>
                    <a:cubicBezTo>
                      <a:pt x="169950" y="81211"/>
                      <a:pt x="166140" y="77211"/>
                      <a:pt x="159378" y="78449"/>
                    </a:cubicBezTo>
                    <a:cubicBezTo>
                      <a:pt x="155758" y="79116"/>
                      <a:pt x="151091" y="81402"/>
                      <a:pt x="148900" y="86450"/>
                    </a:cubicBezTo>
                    <a:cubicBezTo>
                      <a:pt x="148233" y="87974"/>
                      <a:pt x="147852" y="89688"/>
                      <a:pt x="147757" y="91689"/>
                    </a:cubicBezTo>
                    <a:lnTo>
                      <a:pt x="88130" y="2463795"/>
                    </a:lnTo>
                    <a:lnTo>
                      <a:pt x="78415" y="2852415"/>
                    </a:lnTo>
                    <a:cubicBezTo>
                      <a:pt x="77843" y="2875018"/>
                      <a:pt x="88388" y="2907821"/>
                      <a:pt x="110038" y="2950808"/>
                    </a:cubicBezTo>
                    <a:cubicBezTo>
                      <a:pt x="117372" y="2965381"/>
                      <a:pt x="129564" y="2977954"/>
                      <a:pt x="145090" y="2987670"/>
                    </a:cubicBezTo>
                    <a:cubicBezTo>
                      <a:pt x="169855" y="3003195"/>
                      <a:pt x="203002" y="3011673"/>
                      <a:pt x="238530" y="3010244"/>
                    </a:cubicBezTo>
                    <a:close/>
                  </a:path>
                </a:pathLst>
              </a:custGeom>
              <a:solidFill>
                <a:srgbClr val="5331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9" name="Freeform: Shape 4728">
                <a:extLst>
                  <a:ext uri="{FF2B5EF4-FFF2-40B4-BE49-F238E27FC236}">
                    <a16:creationId xmlns:a16="http://schemas.microsoft.com/office/drawing/2014/main" id="{517ABE8B-F8AE-0663-7782-4B08B8AA82D3}"/>
                  </a:ext>
                </a:extLst>
              </p:cNvPr>
              <p:cNvSpPr/>
              <p:nvPr/>
            </p:nvSpPr>
            <p:spPr>
              <a:xfrm>
                <a:off x="6356603" y="3441105"/>
                <a:ext cx="1871853" cy="2517792"/>
              </a:xfrm>
              <a:custGeom>
                <a:avLst/>
                <a:gdLst>
                  <a:gd name="connsiteX0" fmla="*/ 201168 w 1871853"/>
                  <a:gd name="connsiteY0" fmla="*/ 25327 h 2517792"/>
                  <a:gd name="connsiteX1" fmla="*/ 1871853 w 1871853"/>
                  <a:gd name="connsiteY1" fmla="*/ 1782023 h 2517792"/>
                  <a:gd name="connsiteX2" fmla="*/ 1858423 w 1871853"/>
                  <a:gd name="connsiteY2" fmla="*/ 1813170 h 2517792"/>
                  <a:gd name="connsiteX3" fmla="*/ 1852613 w 1871853"/>
                  <a:gd name="connsiteY3" fmla="*/ 1818695 h 2517792"/>
                  <a:gd name="connsiteX4" fmla="*/ 1818990 w 1871853"/>
                  <a:gd name="connsiteY4" fmla="*/ 1850032 h 2517792"/>
                  <a:gd name="connsiteX5" fmla="*/ 1466374 w 1871853"/>
                  <a:gd name="connsiteY5" fmla="*/ 2120923 h 2517792"/>
                  <a:gd name="connsiteX6" fmla="*/ 1463802 w 1871853"/>
                  <a:gd name="connsiteY6" fmla="*/ 2122542 h 2517792"/>
                  <a:gd name="connsiteX7" fmla="*/ 39053 w 1871853"/>
                  <a:gd name="connsiteY7" fmla="*/ 2516973 h 2517792"/>
                  <a:gd name="connsiteX8" fmla="*/ 0 w 1871853"/>
                  <a:gd name="connsiteY8" fmla="*/ 2516020 h 2517792"/>
                  <a:gd name="connsiteX9" fmla="*/ 60579 w 1871853"/>
                  <a:gd name="connsiteY9" fmla="*/ 104861 h 2517792"/>
                  <a:gd name="connsiteX10" fmla="*/ 61246 w 1871853"/>
                  <a:gd name="connsiteY10" fmla="*/ 79049 h 2517792"/>
                  <a:gd name="connsiteX11" fmla="*/ 68294 w 1871853"/>
                  <a:gd name="connsiteY11" fmla="*/ 47807 h 2517792"/>
                  <a:gd name="connsiteX12" fmla="*/ 129064 w 1871853"/>
                  <a:gd name="connsiteY12" fmla="*/ 1134 h 2517792"/>
                  <a:gd name="connsiteX13" fmla="*/ 185452 w 1871853"/>
                  <a:gd name="connsiteY13" fmla="*/ 12374 h 2517792"/>
                  <a:gd name="connsiteX14" fmla="*/ 201168 w 1871853"/>
                  <a:gd name="connsiteY14" fmla="*/ 25327 h 2517792"/>
                  <a:gd name="connsiteX15" fmla="*/ 1419416 w 1871853"/>
                  <a:gd name="connsiteY15" fmla="*/ 2058058 h 2517792"/>
                  <a:gd name="connsiteX16" fmla="*/ 1421892 w 1871853"/>
                  <a:gd name="connsiteY16" fmla="*/ 2056438 h 2517792"/>
                  <a:gd name="connsiteX17" fmla="*/ 1766031 w 1871853"/>
                  <a:gd name="connsiteY17" fmla="*/ 1792406 h 2517792"/>
                  <a:gd name="connsiteX18" fmla="*/ 1770126 w 1871853"/>
                  <a:gd name="connsiteY18" fmla="*/ 1788595 h 2517792"/>
                  <a:gd name="connsiteX19" fmla="*/ 162020 w 1871853"/>
                  <a:gd name="connsiteY19" fmla="*/ 97717 h 2517792"/>
                  <a:gd name="connsiteX20" fmla="*/ 144304 w 1871853"/>
                  <a:gd name="connsiteY20" fmla="*/ 79144 h 2517792"/>
                  <a:gd name="connsiteX21" fmla="*/ 141923 w 1871853"/>
                  <a:gd name="connsiteY21" fmla="*/ 78191 h 2517792"/>
                  <a:gd name="connsiteX22" fmla="*/ 139541 w 1871853"/>
                  <a:gd name="connsiteY22" fmla="*/ 79429 h 2517792"/>
                  <a:gd name="connsiteX23" fmla="*/ 139256 w 1871853"/>
                  <a:gd name="connsiteY23" fmla="*/ 81049 h 2517792"/>
                  <a:gd name="connsiteX24" fmla="*/ 80010 w 1871853"/>
                  <a:gd name="connsiteY24" fmla="*/ 2439439 h 2517792"/>
                  <a:gd name="connsiteX25" fmla="*/ 1419416 w 1871853"/>
                  <a:gd name="connsiteY25" fmla="*/ 2057963 h 2517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871853" h="2517792">
                    <a:moveTo>
                      <a:pt x="201168" y="25327"/>
                    </a:moveTo>
                    <a:lnTo>
                      <a:pt x="1871853" y="1782023"/>
                    </a:lnTo>
                    <a:lnTo>
                      <a:pt x="1858423" y="1813170"/>
                    </a:lnTo>
                    <a:lnTo>
                      <a:pt x="1852613" y="1818695"/>
                    </a:lnTo>
                    <a:cubicBezTo>
                      <a:pt x="1841468" y="1829267"/>
                      <a:pt x="1830229" y="1839745"/>
                      <a:pt x="1818990" y="1850032"/>
                    </a:cubicBezTo>
                    <a:cubicBezTo>
                      <a:pt x="1710119" y="1949949"/>
                      <a:pt x="1591533" y="2041008"/>
                      <a:pt x="1466374" y="2120923"/>
                    </a:cubicBezTo>
                    <a:lnTo>
                      <a:pt x="1463802" y="2122542"/>
                    </a:lnTo>
                    <a:cubicBezTo>
                      <a:pt x="1038130" y="2393338"/>
                      <a:pt x="545402" y="2529736"/>
                      <a:pt x="39053" y="2516973"/>
                    </a:cubicBezTo>
                    <a:lnTo>
                      <a:pt x="0" y="2516020"/>
                    </a:lnTo>
                    <a:lnTo>
                      <a:pt x="60579" y="104861"/>
                    </a:lnTo>
                    <a:lnTo>
                      <a:pt x="61246" y="79049"/>
                    </a:lnTo>
                    <a:cubicBezTo>
                      <a:pt x="61532" y="68190"/>
                      <a:pt x="63913" y="57808"/>
                      <a:pt x="68294" y="47807"/>
                    </a:cubicBezTo>
                    <a:cubicBezTo>
                      <a:pt x="79343" y="23232"/>
                      <a:pt x="102108" y="5801"/>
                      <a:pt x="129064" y="1134"/>
                    </a:cubicBezTo>
                    <a:cubicBezTo>
                      <a:pt x="148876" y="-2200"/>
                      <a:pt x="168878" y="1896"/>
                      <a:pt x="185452" y="12374"/>
                    </a:cubicBezTo>
                    <a:cubicBezTo>
                      <a:pt x="191167" y="15993"/>
                      <a:pt x="196501" y="20279"/>
                      <a:pt x="201168" y="25327"/>
                    </a:cubicBezTo>
                    <a:close/>
                    <a:moveTo>
                      <a:pt x="1419416" y="2058058"/>
                    </a:moveTo>
                    <a:lnTo>
                      <a:pt x="1421892" y="2056438"/>
                    </a:lnTo>
                    <a:cubicBezTo>
                      <a:pt x="1544003" y="1978715"/>
                      <a:pt x="1659827" y="1889846"/>
                      <a:pt x="1766031" y="1792406"/>
                    </a:cubicBezTo>
                    <a:cubicBezTo>
                      <a:pt x="1767459" y="1791167"/>
                      <a:pt x="1768793" y="1789834"/>
                      <a:pt x="1770126" y="1788595"/>
                    </a:cubicBezTo>
                    <a:lnTo>
                      <a:pt x="162020" y="97717"/>
                    </a:lnTo>
                    <a:lnTo>
                      <a:pt x="144304" y="79144"/>
                    </a:lnTo>
                    <a:cubicBezTo>
                      <a:pt x="143447" y="78191"/>
                      <a:pt x="142970" y="78001"/>
                      <a:pt x="141923" y="78191"/>
                    </a:cubicBezTo>
                    <a:cubicBezTo>
                      <a:pt x="140780" y="78382"/>
                      <a:pt x="139732" y="79049"/>
                      <a:pt x="139541" y="79429"/>
                    </a:cubicBezTo>
                    <a:cubicBezTo>
                      <a:pt x="139446" y="79715"/>
                      <a:pt x="139256" y="80287"/>
                      <a:pt x="139256" y="81049"/>
                    </a:cubicBezTo>
                    <a:lnTo>
                      <a:pt x="80010" y="2439439"/>
                    </a:lnTo>
                    <a:cubicBezTo>
                      <a:pt x="556070" y="2444011"/>
                      <a:pt x="1018318" y="2312470"/>
                      <a:pt x="1419416" y="2057963"/>
                    </a:cubicBezTo>
                    <a:close/>
                  </a:path>
                </a:pathLst>
              </a:custGeom>
              <a:solidFill>
                <a:srgbClr val="5331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4730" name="Graphic 2">
              <a:extLst>
                <a:ext uri="{FF2B5EF4-FFF2-40B4-BE49-F238E27FC236}">
                  <a16:creationId xmlns:a16="http://schemas.microsoft.com/office/drawing/2014/main" id="{B342A961-7CAE-063C-B5EA-5FAD9E401679}"/>
                </a:ext>
              </a:extLst>
            </p:cNvPr>
            <p:cNvGrpSpPr/>
            <p:nvPr/>
          </p:nvGrpSpPr>
          <p:grpSpPr>
            <a:xfrm>
              <a:off x="6570685" y="4235386"/>
              <a:ext cx="663170" cy="668222"/>
              <a:chOff x="6570685" y="4235386"/>
              <a:chExt cx="663170" cy="668222"/>
            </a:xfrm>
          </p:grpSpPr>
          <p:sp>
            <p:nvSpPr>
              <p:cNvPr id="4731" name="Freeform: Shape 4730">
                <a:extLst>
                  <a:ext uri="{FF2B5EF4-FFF2-40B4-BE49-F238E27FC236}">
                    <a16:creationId xmlns:a16="http://schemas.microsoft.com/office/drawing/2014/main" id="{42FD41B6-5D94-6CDC-F13A-82DD62EB54E2}"/>
                  </a:ext>
                </a:extLst>
              </p:cNvPr>
              <p:cNvSpPr/>
              <p:nvPr/>
            </p:nvSpPr>
            <p:spPr>
              <a:xfrm>
                <a:off x="6609664" y="4295393"/>
                <a:ext cx="568756" cy="568977"/>
              </a:xfrm>
              <a:custGeom>
                <a:avLst/>
                <a:gdLst>
                  <a:gd name="connsiteX0" fmla="*/ 441693 w 568756"/>
                  <a:gd name="connsiteY0" fmla="*/ 95 h 568977"/>
                  <a:gd name="connsiteX1" fmla="*/ 568757 w 568756"/>
                  <a:gd name="connsiteY1" fmla="*/ 148019 h 568977"/>
                  <a:gd name="connsiteX2" fmla="*/ 406070 w 568756"/>
                  <a:gd name="connsiteY2" fmla="*/ 284321 h 568977"/>
                  <a:gd name="connsiteX3" fmla="*/ 419119 w 568756"/>
                  <a:gd name="connsiteY3" fmla="*/ 332137 h 568977"/>
                  <a:gd name="connsiteX4" fmla="*/ 520274 w 568756"/>
                  <a:gd name="connsiteY4" fmla="*/ 348996 h 568977"/>
                  <a:gd name="connsiteX5" fmla="*/ 346824 w 568756"/>
                  <a:gd name="connsiteY5" fmla="*/ 568166 h 568977"/>
                  <a:gd name="connsiteX6" fmla="*/ 10973 w 568756"/>
                  <a:gd name="connsiteY6" fmla="*/ 157639 h 568977"/>
                  <a:gd name="connsiteX7" fmla="*/ 227381 w 568756"/>
                  <a:gd name="connsiteY7" fmla="*/ 32576 h 568977"/>
                  <a:gd name="connsiteX8" fmla="*/ 247478 w 568756"/>
                  <a:gd name="connsiteY8" fmla="*/ 188024 h 568977"/>
                  <a:gd name="connsiteX9" fmla="*/ 274625 w 568756"/>
                  <a:gd name="connsiteY9" fmla="*/ 196120 h 568977"/>
                  <a:gd name="connsiteX10" fmla="*/ 441788 w 568756"/>
                  <a:gd name="connsiteY10" fmla="*/ 0 h 568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8756" h="568977">
                    <a:moveTo>
                      <a:pt x="441693" y="95"/>
                    </a:moveTo>
                    <a:cubicBezTo>
                      <a:pt x="493700" y="60674"/>
                      <a:pt x="529419" y="102203"/>
                      <a:pt x="568757" y="148019"/>
                    </a:cubicBezTo>
                    <a:cubicBezTo>
                      <a:pt x="517322" y="191071"/>
                      <a:pt x="465887" y="234220"/>
                      <a:pt x="406070" y="284321"/>
                    </a:cubicBezTo>
                    <a:cubicBezTo>
                      <a:pt x="388258" y="299276"/>
                      <a:pt x="396164" y="328327"/>
                      <a:pt x="419119" y="332137"/>
                    </a:cubicBezTo>
                    <a:cubicBezTo>
                      <a:pt x="456362" y="338328"/>
                      <a:pt x="487985" y="343662"/>
                      <a:pt x="520274" y="348996"/>
                    </a:cubicBezTo>
                    <a:cubicBezTo>
                      <a:pt x="543515" y="462248"/>
                      <a:pt x="468458" y="559022"/>
                      <a:pt x="346824" y="568166"/>
                    </a:cubicBezTo>
                    <a:cubicBezTo>
                      <a:pt x="135655" y="584168"/>
                      <a:pt x="-47320" y="360426"/>
                      <a:pt x="10973" y="157639"/>
                    </a:cubicBezTo>
                    <a:cubicBezTo>
                      <a:pt x="34118" y="77248"/>
                      <a:pt x="123463" y="25622"/>
                      <a:pt x="227381" y="32576"/>
                    </a:cubicBezTo>
                    <a:cubicBezTo>
                      <a:pt x="234048" y="84201"/>
                      <a:pt x="240811" y="136112"/>
                      <a:pt x="247478" y="188024"/>
                    </a:cubicBezTo>
                    <a:cubicBezTo>
                      <a:pt x="260337" y="191834"/>
                      <a:pt x="261766" y="192215"/>
                      <a:pt x="274625" y="196120"/>
                    </a:cubicBezTo>
                    <a:cubicBezTo>
                      <a:pt x="327393" y="134207"/>
                      <a:pt x="380162" y="72295"/>
                      <a:pt x="441788" y="0"/>
                    </a:cubicBezTo>
                    <a:close/>
                  </a:path>
                </a:pathLst>
              </a:custGeom>
              <a:solidFill>
                <a:srgbClr val="FFCE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2" name="Freeform: Shape 4731">
                <a:extLst>
                  <a:ext uri="{FF2B5EF4-FFF2-40B4-BE49-F238E27FC236}">
                    <a16:creationId xmlns:a16="http://schemas.microsoft.com/office/drawing/2014/main" id="{D81EA0D5-2603-BAE9-6C62-45B7EA9353D7}"/>
                  </a:ext>
                </a:extLst>
              </p:cNvPr>
              <p:cNvSpPr/>
              <p:nvPr/>
            </p:nvSpPr>
            <p:spPr>
              <a:xfrm>
                <a:off x="6570685" y="4235386"/>
                <a:ext cx="663170" cy="668222"/>
              </a:xfrm>
              <a:custGeom>
                <a:avLst/>
                <a:gdLst>
                  <a:gd name="connsiteX0" fmla="*/ 663171 w 663170"/>
                  <a:gd name="connsiteY0" fmla="*/ 212598 h 668222"/>
                  <a:gd name="connsiteX1" fmla="*/ 489816 w 663170"/>
                  <a:gd name="connsiteY1" fmla="*/ 357949 h 668222"/>
                  <a:gd name="connsiteX2" fmla="*/ 592115 w 663170"/>
                  <a:gd name="connsiteY2" fmla="*/ 374999 h 668222"/>
                  <a:gd name="connsiteX3" fmla="*/ 597544 w 663170"/>
                  <a:gd name="connsiteY3" fmla="*/ 401288 h 668222"/>
                  <a:gd name="connsiteX4" fmla="*/ 560111 w 663170"/>
                  <a:gd name="connsiteY4" fmla="*/ 578644 h 668222"/>
                  <a:gd name="connsiteX5" fmla="*/ 388756 w 663170"/>
                  <a:gd name="connsiteY5" fmla="*/ 667322 h 668222"/>
                  <a:gd name="connsiteX6" fmla="*/ 85861 w 663170"/>
                  <a:gd name="connsiteY6" fmla="*/ 529019 h 668222"/>
                  <a:gd name="connsiteX7" fmla="*/ 12423 w 663170"/>
                  <a:gd name="connsiteY7" fmla="*/ 206978 h 668222"/>
                  <a:gd name="connsiteX8" fmla="*/ 269026 w 663170"/>
                  <a:gd name="connsiteY8" fmla="*/ 53721 h 668222"/>
                  <a:gd name="connsiteX9" fmla="*/ 301031 w 663170"/>
                  <a:gd name="connsiteY9" fmla="*/ 55912 h 668222"/>
                  <a:gd name="connsiteX10" fmla="*/ 318366 w 663170"/>
                  <a:gd name="connsiteY10" fmla="*/ 190310 h 668222"/>
                  <a:gd name="connsiteX11" fmla="*/ 480577 w 663170"/>
                  <a:gd name="connsiteY11" fmla="*/ 0 h 668222"/>
                  <a:gd name="connsiteX12" fmla="*/ 663171 w 663170"/>
                  <a:gd name="connsiteY12" fmla="*/ 212598 h 668222"/>
                  <a:gd name="connsiteX13" fmla="*/ 231879 w 663170"/>
                  <a:gd name="connsiteY13" fmla="*/ 131731 h 668222"/>
                  <a:gd name="connsiteX14" fmla="*/ 87480 w 663170"/>
                  <a:gd name="connsiteY14" fmla="*/ 228600 h 668222"/>
                  <a:gd name="connsiteX15" fmla="*/ 146440 w 663170"/>
                  <a:gd name="connsiteY15" fmla="*/ 479679 h 668222"/>
                  <a:gd name="connsiteX16" fmla="*/ 382755 w 663170"/>
                  <a:gd name="connsiteY16" fmla="*/ 589312 h 668222"/>
                  <a:gd name="connsiteX17" fmla="*/ 497626 w 663170"/>
                  <a:gd name="connsiteY17" fmla="*/ 531495 h 668222"/>
                  <a:gd name="connsiteX18" fmla="*/ 524106 w 663170"/>
                  <a:gd name="connsiteY18" fmla="*/ 442913 h 668222"/>
                  <a:gd name="connsiteX19" fmla="*/ 451621 w 663170"/>
                  <a:gd name="connsiteY19" fmla="*/ 430816 h 668222"/>
                  <a:gd name="connsiteX20" fmla="*/ 398471 w 663170"/>
                  <a:gd name="connsiteY20" fmla="*/ 382810 h 668222"/>
                  <a:gd name="connsiteX21" fmla="*/ 419903 w 663170"/>
                  <a:gd name="connsiteY21" fmla="*/ 314420 h 668222"/>
                  <a:gd name="connsiteX22" fmla="*/ 552205 w 663170"/>
                  <a:gd name="connsiteY22" fmla="*/ 203454 h 668222"/>
                  <a:gd name="connsiteX23" fmla="*/ 480672 w 663170"/>
                  <a:gd name="connsiteY23" fmla="*/ 120205 h 668222"/>
                  <a:gd name="connsiteX24" fmla="*/ 326653 w 663170"/>
                  <a:gd name="connsiteY24" fmla="*/ 300895 h 668222"/>
                  <a:gd name="connsiteX25" fmla="*/ 250739 w 663170"/>
                  <a:gd name="connsiteY25" fmla="*/ 278321 h 668222"/>
                  <a:gd name="connsiteX26" fmla="*/ 231784 w 663170"/>
                  <a:gd name="connsiteY26" fmla="*/ 131636 h 668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3170" h="668222">
                    <a:moveTo>
                      <a:pt x="663171" y="212598"/>
                    </a:moveTo>
                    <a:lnTo>
                      <a:pt x="489816" y="357949"/>
                    </a:lnTo>
                    <a:lnTo>
                      <a:pt x="592115" y="374999"/>
                    </a:lnTo>
                    <a:lnTo>
                      <a:pt x="597544" y="401288"/>
                    </a:lnTo>
                    <a:cubicBezTo>
                      <a:pt x="610784" y="466058"/>
                      <a:pt x="597544" y="529114"/>
                      <a:pt x="560111" y="578644"/>
                    </a:cubicBezTo>
                    <a:cubicBezTo>
                      <a:pt x="521058" y="630460"/>
                      <a:pt x="460193" y="661892"/>
                      <a:pt x="388756" y="667322"/>
                    </a:cubicBezTo>
                    <a:cubicBezTo>
                      <a:pt x="276456" y="675799"/>
                      <a:pt x="163204" y="624078"/>
                      <a:pt x="85861" y="529019"/>
                    </a:cubicBezTo>
                    <a:cubicBezTo>
                      <a:pt x="8994" y="434530"/>
                      <a:pt x="-18438" y="314135"/>
                      <a:pt x="12423" y="206978"/>
                    </a:cubicBezTo>
                    <a:cubicBezTo>
                      <a:pt x="40808" y="108490"/>
                      <a:pt x="146345" y="45434"/>
                      <a:pt x="269026" y="53721"/>
                    </a:cubicBezTo>
                    <a:lnTo>
                      <a:pt x="301031" y="55912"/>
                    </a:lnTo>
                    <a:lnTo>
                      <a:pt x="318366" y="190310"/>
                    </a:lnTo>
                    <a:lnTo>
                      <a:pt x="480577" y="0"/>
                    </a:lnTo>
                    <a:lnTo>
                      <a:pt x="663171" y="212598"/>
                    </a:lnTo>
                    <a:close/>
                    <a:moveTo>
                      <a:pt x="231879" y="131731"/>
                    </a:moveTo>
                    <a:cubicBezTo>
                      <a:pt x="160537" y="136398"/>
                      <a:pt x="103196" y="173736"/>
                      <a:pt x="87480" y="228600"/>
                    </a:cubicBezTo>
                    <a:cubicBezTo>
                      <a:pt x="63667" y="311182"/>
                      <a:pt x="85766" y="405098"/>
                      <a:pt x="146440" y="479679"/>
                    </a:cubicBezTo>
                    <a:cubicBezTo>
                      <a:pt x="207590" y="554927"/>
                      <a:pt x="295982" y="595884"/>
                      <a:pt x="382755" y="589312"/>
                    </a:cubicBezTo>
                    <a:cubicBezTo>
                      <a:pt x="431428" y="585597"/>
                      <a:pt x="472290" y="565118"/>
                      <a:pt x="497626" y="531495"/>
                    </a:cubicBezTo>
                    <a:cubicBezTo>
                      <a:pt x="516486" y="506539"/>
                      <a:pt x="525535" y="475774"/>
                      <a:pt x="524106" y="442913"/>
                    </a:cubicBezTo>
                    <a:lnTo>
                      <a:pt x="451621" y="430816"/>
                    </a:lnTo>
                    <a:cubicBezTo>
                      <a:pt x="425808" y="426530"/>
                      <a:pt x="405425" y="408051"/>
                      <a:pt x="398471" y="382810"/>
                    </a:cubicBezTo>
                    <a:cubicBezTo>
                      <a:pt x="391613" y="357473"/>
                      <a:pt x="399805" y="331280"/>
                      <a:pt x="419903" y="314420"/>
                    </a:cubicBezTo>
                    <a:lnTo>
                      <a:pt x="552205" y="203454"/>
                    </a:lnTo>
                    <a:lnTo>
                      <a:pt x="480672" y="120205"/>
                    </a:lnTo>
                    <a:lnTo>
                      <a:pt x="326653" y="300895"/>
                    </a:lnTo>
                    <a:lnTo>
                      <a:pt x="250739" y="278321"/>
                    </a:lnTo>
                    <a:lnTo>
                      <a:pt x="231784" y="131636"/>
                    </a:lnTo>
                    <a:close/>
                  </a:path>
                </a:pathLst>
              </a:custGeom>
              <a:solidFill>
                <a:srgbClr val="11111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733" name="Graphic 2">
              <a:extLst>
                <a:ext uri="{FF2B5EF4-FFF2-40B4-BE49-F238E27FC236}">
                  <a16:creationId xmlns:a16="http://schemas.microsoft.com/office/drawing/2014/main" id="{BD49270C-A2D7-3E4B-CF97-99C55E03F655}"/>
                </a:ext>
              </a:extLst>
            </p:cNvPr>
            <p:cNvGrpSpPr/>
            <p:nvPr/>
          </p:nvGrpSpPr>
          <p:grpSpPr>
            <a:xfrm>
              <a:off x="7065818" y="4798005"/>
              <a:ext cx="703173" cy="703170"/>
              <a:chOff x="7065818" y="4798005"/>
              <a:chExt cx="703173" cy="703170"/>
            </a:xfrm>
          </p:grpSpPr>
          <p:grpSp>
            <p:nvGrpSpPr>
              <p:cNvPr id="4734" name="Graphic 2">
                <a:extLst>
                  <a:ext uri="{FF2B5EF4-FFF2-40B4-BE49-F238E27FC236}">
                    <a16:creationId xmlns:a16="http://schemas.microsoft.com/office/drawing/2014/main" id="{E8C3B4FF-D15E-C88D-2FBC-652E77D650D8}"/>
                  </a:ext>
                </a:extLst>
              </p:cNvPr>
              <p:cNvGrpSpPr/>
              <p:nvPr/>
            </p:nvGrpSpPr>
            <p:grpSpPr>
              <a:xfrm>
                <a:off x="7065818" y="4798005"/>
                <a:ext cx="703173" cy="703170"/>
                <a:chOff x="7065818" y="4798005"/>
                <a:chExt cx="703173" cy="703170"/>
              </a:xfrm>
            </p:grpSpPr>
            <p:sp>
              <p:nvSpPr>
                <p:cNvPr id="4735" name="Freeform: Shape 4734">
                  <a:extLst>
                    <a:ext uri="{FF2B5EF4-FFF2-40B4-BE49-F238E27FC236}">
                      <a16:creationId xmlns:a16="http://schemas.microsoft.com/office/drawing/2014/main" id="{64E94311-2DAD-FAD7-BEB7-A38E3F6EAA1F}"/>
                    </a:ext>
                  </a:extLst>
                </p:cNvPr>
                <p:cNvSpPr/>
                <p:nvPr/>
              </p:nvSpPr>
              <p:spPr>
                <a:xfrm>
                  <a:off x="7104980" y="4836978"/>
                  <a:ext cx="624941" cy="624941"/>
                </a:xfrm>
                <a:custGeom>
                  <a:avLst/>
                  <a:gdLst>
                    <a:gd name="connsiteX0" fmla="*/ 624843 w 624941"/>
                    <a:gd name="connsiteY0" fmla="*/ 320333 h 624941"/>
                    <a:gd name="connsiteX1" fmla="*/ 320329 w 624941"/>
                    <a:gd name="connsiteY1" fmla="*/ 102 h 624941"/>
                    <a:gd name="connsiteX2" fmla="*/ 222698 w 624941"/>
                    <a:gd name="connsiteY2" fmla="*/ 13056 h 624941"/>
                    <a:gd name="connsiteX3" fmla="*/ 98 w 624941"/>
                    <a:gd name="connsiteY3" fmla="*/ 304616 h 624941"/>
                    <a:gd name="connsiteX4" fmla="*/ 304613 w 624941"/>
                    <a:gd name="connsiteY4" fmla="*/ 624847 h 624941"/>
                    <a:gd name="connsiteX5" fmla="*/ 405387 w 624941"/>
                    <a:gd name="connsiteY5" fmla="*/ 610750 h 624941"/>
                    <a:gd name="connsiteX6" fmla="*/ 624843 w 624941"/>
                    <a:gd name="connsiteY6" fmla="*/ 320333 h 624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24941" h="624941">
                      <a:moveTo>
                        <a:pt x="624843" y="320333"/>
                      </a:moveTo>
                      <a:cubicBezTo>
                        <a:pt x="629129" y="147739"/>
                        <a:pt x="492826" y="4388"/>
                        <a:pt x="320329" y="102"/>
                      </a:cubicBezTo>
                      <a:cubicBezTo>
                        <a:pt x="286420" y="-755"/>
                        <a:pt x="253654" y="3817"/>
                        <a:pt x="222698" y="13056"/>
                      </a:cubicBezTo>
                      <a:cubicBezTo>
                        <a:pt x="96777" y="50680"/>
                        <a:pt x="3527" y="165932"/>
                        <a:pt x="98" y="304616"/>
                      </a:cubicBezTo>
                      <a:cubicBezTo>
                        <a:pt x="-4188" y="477114"/>
                        <a:pt x="132115" y="620466"/>
                        <a:pt x="304613" y="624847"/>
                      </a:cubicBezTo>
                      <a:cubicBezTo>
                        <a:pt x="339760" y="625704"/>
                        <a:pt x="373574" y="620751"/>
                        <a:pt x="405387" y="610750"/>
                      </a:cubicBezTo>
                      <a:cubicBezTo>
                        <a:pt x="529688" y="572174"/>
                        <a:pt x="621319" y="457588"/>
                        <a:pt x="624843" y="320333"/>
                      </a:cubicBezTo>
                      <a:close/>
                    </a:path>
                  </a:pathLst>
                </a:custGeom>
                <a:solidFill>
                  <a:srgbClr val="E8615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36" name="Freeform: Shape 4735">
                  <a:extLst>
                    <a:ext uri="{FF2B5EF4-FFF2-40B4-BE49-F238E27FC236}">
                      <a16:creationId xmlns:a16="http://schemas.microsoft.com/office/drawing/2014/main" id="{75B1290A-EFD9-9879-65BA-A1DC9820A649}"/>
                    </a:ext>
                  </a:extLst>
                </p:cNvPr>
                <p:cNvSpPr/>
                <p:nvPr/>
              </p:nvSpPr>
              <p:spPr>
                <a:xfrm>
                  <a:off x="7065818" y="4798005"/>
                  <a:ext cx="703173" cy="703170"/>
                </a:xfrm>
                <a:custGeom>
                  <a:avLst/>
                  <a:gdLst>
                    <a:gd name="connsiteX0" fmla="*/ 606378 w 703173"/>
                    <a:gd name="connsiteY0" fmla="*/ 109178 h 703170"/>
                    <a:gd name="connsiteX1" fmla="*/ 703057 w 703173"/>
                    <a:gd name="connsiteY1" fmla="*/ 360353 h 703170"/>
                    <a:gd name="connsiteX2" fmla="*/ 703057 w 703173"/>
                    <a:gd name="connsiteY2" fmla="*/ 360353 h 703170"/>
                    <a:gd name="connsiteX3" fmla="*/ 456264 w 703173"/>
                    <a:gd name="connsiteY3" fmla="*/ 687155 h 703170"/>
                    <a:gd name="connsiteX4" fmla="*/ 342726 w 703173"/>
                    <a:gd name="connsiteY4" fmla="*/ 703062 h 703170"/>
                    <a:gd name="connsiteX5" fmla="*/ 112 w 703173"/>
                    <a:gd name="connsiteY5" fmla="*/ 342731 h 703170"/>
                    <a:gd name="connsiteX6" fmla="*/ 250620 w 703173"/>
                    <a:gd name="connsiteY6" fmla="*/ 14690 h 703170"/>
                    <a:gd name="connsiteX7" fmla="*/ 360443 w 703173"/>
                    <a:gd name="connsiteY7" fmla="*/ 117 h 703170"/>
                    <a:gd name="connsiteX8" fmla="*/ 538370 w 703173"/>
                    <a:gd name="connsiteY8" fmla="*/ 53552 h 703170"/>
                    <a:gd name="connsiteX9" fmla="*/ 606378 w 703173"/>
                    <a:gd name="connsiteY9" fmla="*/ 109274 h 703170"/>
                    <a:gd name="connsiteX10" fmla="*/ 344727 w 703173"/>
                    <a:gd name="connsiteY10" fmla="*/ 624767 h 703170"/>
                    <a:gd name="connsiteX11" fmla="*/ 432928 w 703173"/>
                    <a:gd name="connsiteY11" fmla="*/ 612480 h 703170"/>
                    <a:gd name="connsiteX12" fmla="*/ 624857 w 703173"/>
                    <a:gd name="connsiteY12" fmla="*/ 358352 h 703170"/>
                    <a:gd name="connsiteX13" fmla="*/ 549610 w 703173"/>
                    <a:gd name="connsiteY13" fmla="*/ 163090 h 703170"/>
                    <a:gd name="connsiteX14" fmla="*/ 358347 w 703173"/>
                    <a:gd name="connsiteY14" fmla="*/ 78222 h 703170"/>
                    <a:gd name="connsiteX15" fmla="*/ 272908 w 703173"/>
                    <a:gd name="connsiteY15" fmla="*/ 89557 h 703170"/>
                    <a:gd name="connsiteX16" fmla="*/ 78122 w 703173"/>
                    <a:gd name="connsiteY16" fmla="*/ 344636 h 703170"/>
                    <a:gd name="connsiteX17" fmla="*/ 206329 w 703173"/>
                    <a:gd name="connsiteY17" fmla="*/ 583143 h 703170"/>
                    <a:gd name="connsiteX18" fmla="*/ 344441 w 703173"/>
                    <a:gd name="connsiteY18" fmla="*/ 624862 h 7031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3173" h="703170">
                      <a:moveTo>
                        <a:pt x="606378" y="109178"/>
                      </a:moveTo>
                      <a:cubicBezTo>
                        <a:pt x="671053" y="177282"/>
                        <a:pt x="705438" y="266436"/>
                        <a:pt x="703057" y="360353"/>
                      </a:cubicBezTo>
                      <a:lnTo>
                        <a:pt x="703057" y="360353"/>
                      </a:lnTo>
                      <a:cubicBezTo>
                        <a:pt x="699247" y="511134"/>
                        <a:pt x="599997" y="642483"/>
                        <a:pt x="456264" y="687155"/>
                      </a:cubicBezTo>
                      <a:cubicBezTo>
                        <a:pt x="419784" y="698681"/>
                        <a:pt x="381588" y="704015"/>
                        <a:pt x="342726" y="703062"/>
                      </a:cubicBezTo>
                      <a:cubicBezTo>
                        <a:pt x="148988" y="698109"/>
                        <a:pt x="-4746" y="536470"/>
                        <a:pt x="112" y="342731"/>
                      </a:cubicBezTo>
                      <a:cubicBezTo>
                        <a:pt x="3922" y="190141"/>
                        <a:pt x="104601" y="58315"/>
                        <a:pt x="250620" y="14690"/>
                      </a:cubicBezTo>
                      <a:cubicBezTo>
                        <a:pt x="286053" y="4022"/>
                        <a:pt x="323010" y="-835"/>
                        <a:pt x="360443" y="117"/>
                      </a:cubicBezTo>
                      <a:cubicBezTo>
                        <a:pt x="424451" y="1736"/>
                        <a:pt x="485506" y="20215"/>
                        <a:pt x="538370" y="53552"/>
                      </a:cubicBezTo>
                      <a:cubicBezTo>
                        <a:pt x="562944" y="68983"/>
                        <a:pt x="585804" y="87652"/>
                        <a:pt x="606378" y="109274"/>
                      </a:cubicBezTo>
                      <a:close/>
                      <a:moveTo>
                        <a:pt x="344727" y="624767"/>
                      </a:moveTo>
                      <a:cubicBezTo>
                        <a:pt x="374921" y="625529"/>
                        <a:pt x="404544" y="621338"/>
                        <a:pt x="432928" y="612480"/>
                      </a:cubicBezTo>
                      <a:cubicBezTo>
                        <a:pt x="544752" y="577713"/>
                        <a:pt x="621904" y="475605"/>
                        <a:pt x="624857" y="358352"/>
                      </a:cubicBezTo>
                      <a:cubicBezTo>
                        <a:pt x="626667" y="285296"/>
                        <a:pt x="599997" y="215954"/>
                        <a:pt x="549610" y="163090"/>
                      </a:cubicBezTo>
                      <a:cubicBezTo>
                        <a:pt x="499317" y="110131"/>
                        <a:pt x="431404" y="80032"/>
                        <a:pt x="358347" y="78222"/>
                      </a:cubicBezTo>
                      <a:cubicBezTo>
                        <a:pt x="329201" y="77460"/>
                        <a:pt x="300531" y="81270"/>
                        <a:pt x="272908" y="89557"/>
                      </a:cubicBezTo>
                      <a:cubicBezTo>
                        <a:pt x="159370" y="123466"/>
                        <a:pt x="81075" y="225955"/>
                        <a:pt x="78122" y="344636"/>
                      </a:cubicBezTo>
                      <a:cubicBezTo>
                        <a:pt x="75645" y="444554"/>
                        <a:pt x="127366" y="533422"/>
                        <a:pt x="206329" y="583143"/>
                      </a:cubicBezTo>
                      <a:cubicBezTo>
                        <a:pt x="246524" y="608383"/>
                        <a:pt x="293768" y="623528"/>
                        <a:pt x="344441" y="624862"/>
                      </a:cubicBezTo>
                      <a:close/>
                    </a:path>
                  </a:pathLst>
                </a:custGeom>
                <a:solidFill>
                  <a:srgbClr val="28282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737" name="Freeform: Shape 4736">
                <a:extLst>
                  <a:ext uri="{FF2B5EF4-FFF2-40B4-BE49-F238E27FC236}">
                    <a16:creationId xmlns:a16="http://schemas.microsoft.com/office/drawing/2014/main" id="{8E5F3AEB-28FA-87E9-93B9-70054FFD7427}"/>
                  </a:ext>
                </a:extLst>
              </p:cNvPr>
              <p:cNvSpPr/>
              <p:nvPr/>
            </p:nvSpPr>
            <p:spPr>
              <a:xfrm>
                <a:off x="7327677" y="4836978"/>
                <a:ext cx="402244" cy="610749"/>
              </a:xfrm>
              <a:custGeom>
                <a:avLst/>
                <a:gdLst>
                  <a:gd name="connsiteX0" fmla="*/ 402146 w 402244"/>
                  <a:gd name="connsiteY0" fmla="*/ 320333 h 610749"/>
                  <a:gd name="connsiteX1" fmla="*/ 97631 w 402244"/>
                  <a:gd name="connsiteY1" fmla="*/ 102 h 610749"/>
                  <a:gd name="connsiteX2" fmla="*/ 0 w 402244"/>
                  <a:gd name="connsiteY2" fmla="*/ 13056 h 610749"/>
                  <a:gd name="connsiteX3" fmla="*/ 182689 w 402244"/>
                  <a:gd name="connsiteY3" fmla="*/ 610750 h 610749"/>
                  <a:gd name="connsiteX4" fmla="*/ 402146 w 402244"/>
                  <a:gd name="connsiteY4" fmla="*/ 320333 h 610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2244" h="610749">
                    <a:moveTo>
                      <a:pt x="402146" y="320333"/>
                    </a:moveTo>
                    <a:cubicBezTo>
                      <a:pt x="406432" y="147739"/>
                      <a:pt x="270129" y="4388"/>
                      <a:pt x="97631" y="102"/>
                    </a:cubicBezTo>
                    <a:cubicBezTo>
                      <a:pt x="63722" y="-755"/>
                      <a:pt x="30956" y="3817"/>
                      <a:pt x="0" y="13056"/>
                    </a:cubicBezTo>
                    <a:cubicBezTo>
                      <a:pt x="488156" y="216034"/>
                      <a:pt x="182689" y="610750"/>
                      <a:pt x="182689" y="610750"/>
                    </a:cubicBezTo>
                    <a:cubicBezTo>
                      <a:pt x="306991" y="572174"/>
                      <a:pt x="398621" y="457588"/>
                      <a:pt x="402146" y="320333"/>
                    </a:cubicBezTo>
                    <a:close/>
                  </a:path>
                </a:pathLst>
              </a:custGeom>
              <a:solidFill>
                <a:srgbClr val="CC484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8" name="Freeform: Shape 4737">
                <a:extLst>
                  <a:ext uri="{FF2B5EF4-FFF2-40B4-BE49-F238E27FC236}">
                    <a16:creationId xmlns:a16="http://schemas.microsoft.com/office/drawing/2014/main" id="{9D5ABB69-88BF-726F-0390-D536A109FC33}"/>
                  </a:ext>
                </a:extLst>
              </p:cNvPr>
              <p:cNvSpPr/>
              <p:nvPr/>
            </p:nvSpPr>
            <p:spPr>
              <a:xfrm>
                <a:off x="7065818" y="4798005"/>
                <a:ext cx="703173" cy="703170"/>
              </a:xfrm>
              <a:custGeom>
                <a:avLst/>
                <a:gdLst>
                  <a:gd name="connsiteX0" fmla="*/ 606378 w 703173"/>
                  <a:gd name="connsiteY0" fmla="*/ 109178 h 703170"/>
                  <a:gd name="connsiteX1" fmla="*/ 703057 w 703173"/>
                  <a:gd name="connsiteY1" fmla="*/ 360353 h 703170"/>
                  <a:gd name="connsiteX2" fmla="*/ 703057 w 703173"/>
                  <a:gd name="connsiteY2" fmla="*/ 360353 h 703170"/>
                  <a:gd name="connsiteX3" fmla="*/ 456264 w 703173"/>
                  <a:gd name="connsiteY3" fmla="*/ 687155 h 703170"/>
                  <a:gd name="connsiteX4" fmla="*/ 342726 w 703173"/>
                  <a:gd name="connsiteY4" fmla="*/ 703062 h 703170"/>
                  <a:gd name="connsiteX5" fmla="*/ 112 w 703173"/>
                  <a:gd name="connsiteY5" fmla="*/ 342731 h 703170"/>
                  <a:gd name="connsiteX6" fmla="*/ 250620 w 703173"/>
                  <a:gd name="connsiteY6" fmla="*/ 14690 h 703170"/>
                  <a:gd name="connsiteX7" fmla="*/ 360443 w 703173"/>
                  <a:gd name="connsiteY7" fmla="*/ 117 h 703170"/>
                  <a:gd name="connsiteX8" fmla="*/ 538370 w 703173"/>
                  <a:gd name="connsiteY8" fmla="*/ 53552 h 703170"/>
                  <a:gd name="connsiteX9" fmla="*/ 606378 w 703173"/>
                  <a:gd name="connsiteY9" fmla="*/ 109274 h 703170"/>
                  <a:gd name="connsiteX10" fmla="*/ 344727 w 703173"/>
                  <a:gd name="connsiteY10" fmla="*/ 624767 h 703170"/>
                  <a:gd name="connsiteX11" fmla="*/ 432928 w 703173"/>
                  <a:gd name="connsiteY11" fmla="*/ 612480 h 703170"/>
                  <a:gd name="connsiteX12" fmla="*/ 624857 w 703173"/>
                  <a:gd name="connsiteY12" fmla="*/ 358352 h 703170"/>
                  <a:gd name="connsiteX13" fmla="*/ 549610 w 703173"/>
                  <a:gd name="connsiteY13" fmla="*/ 163090 h 703170"/>
                  <a:gd name="connsiteX14" fmla="*/ 358347 w 703173"/>
                  <a:gd name="connsiteY14" fmla="*/ 78222 h 703170"/>
                  <a:gd name="connsiteX15" fmla="*/ 272908 w 703173"/>
                  <a:gd name="connsiteY15" fmla="*/ 89557 h 703170"/>
                  <a:gd name="connsiteX16" fmla="*/ 78122 w 703173"/>
                  <a:gd name="connsiteY16" fmla="*/ 344636 h 703170"/>
                  <a:gd name="connsiteX17" fmla="*/ 206329 w 703173"/>
                  <a:gd name="connsiteY17" fmla="*/ 583143 h 703170"/>
                  <a:gd name="connsiteX18" fmla="*/ 344441 w 703173"/>
                  <a:gd name="connsiteY18" fmla="*/ 624862 h 703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3173" h="703170">
                    <a:moveTo>
                      <a:pt x="606378" y="109178"/>
                    </a:moveTo>
                    <a:cubicBezTo>
                      <a:pt x="671053" y="177282"/>
                      <a:pt x="705438" y="266436"/>
                      <a:pt x="703057" y="360353"/>
                    </a:cubicBezTo>
                    <a:lnTo>
                      <a:pt x="703057" y="360353"/>
                    </a:lnTo>
                    <a:cubicBezTo>
                      <a:pt x="699247" y="511134"/>
                      <a:pt x="599997" y="642483"/>
                      <a:pt x="456264" y="687155"/>
                    </a:cubicBezTo>
                    <a:cubicBezTo>
                      <a:pt x="419784" y="698681"/>
                      <a:pt x="381588" y="704015"/>
                      <a:pt x="342726" y="703062"/>
                    </a:cubicBezTo>
                    <a:cubicBezTo>
                      <a:pt x="148988" y="698109"/>
                      <a:pt x="-4746" y="536470"/>
                      <a:pt x="112" y="342731"/>
                    </a:cubicBezTo>
                    <a:cubicBezTo>
                      <a:pt x="3922" y="190141"/>
                      <a:pt x="104601" y="58315"/>
                      <a:pt x="250620" y="14690"/>
                    </a:cubicBezTo>
                    <a:cubicBezTo>
                      <a:pt x="286053" y="4022"/>
                      <a:pt x="323010" y="-835"/>
                      <a:pt x="360443" y="117"/>
                    </a:cubicBezTo>
                    <a:cubicBezTo>
                      <a:pt x="424451" y="1736"/>
                      <a:pt x="485506" y="20215"/>
                      <a:pt x="538370" y="53552"/>
                    </a:cubicBezTo>
                    <a:cubicBezTo>
                      <a:pt x="562944" y="68983"/>
                      <a:pt x="585804" y="87652"/>
                      <a:pt x="606378" y="109274"/>
                    </a:cubicBezTo>
                    <a:close/>
                    <a:moveTo>
                      <a:pt x="344727" y="624767"/>
                    </a:moveTo>
                    <a:cubicBezTo>
                      <a:pt x="374921" y="625529"/>
                      <a:pt x="404544" y="621338"/>
                      <a:pt x="432928" y="612480"/>
                    </a:cubicBezTo>
                    <a:cubicBezTo>
                      <a:pt x="544752" y="577713"/>
                      <a:pt x="621904" y="475605"/>
                      <a:pt x="624857" y="358352"/>
                    </a:cubicBezTo>
                    <a:cubicBezTo>
                      <a:pt x="626667" y="285296"/>
                      <a:pt x="599997" y="215954"/>
                      <a:pt x="549610" y="163090"/>
                    </a:cubicBezTo>
                    <a:cubicBezTo>
                      <a:pt x="499317" y="110131"/>
                      <a:pt x="431404" y="80032"/>
                      <a:pt x="358347" y="78222"/>
                    </a:cubicBezTo>
                    <a:cubicBezTo>
                      <a:pt x="329201" y="77460"/>
                      <a:pt x="300531" y="81270"/>
                      <a:pt x="272908" y="89557"/>
                    </a:cubicBezTo>
                    <a:cubicBezTo>
                      <a:pt x="159370" y="123466"/>
                      <a:pt x="81075" y="225955"/>
                      <a:pt x="78122" y="344636"/>
                    </a:cubicBezTo>
                    <a:cubicBezTo>
                      <a:pt x="75645" y="444554"/>
                      <a:pt x="127366" y="533422"/>
                      <a:pt x="206329" y="583143"/>
                    </a:cubicBezTo>
                    <a:cubicBezTo>
                      <a:pt x="246524" y="608383"/>
                      <a:pt x="293768" y="623528"/>
                      <a:pt x="344441" y="624862"/>
                    </a:cubicBezTo>
                    <a:close/>
                  </a:path>
                </a:pathLst>
              </a:custGeom>
              <a:solidFill>
                <a:srgbClr val="28282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9" name="Freeform: Shape 4738">
                <a:extLst>
                  <a:ext uri="{FF2B5EF4-FFF2-40B4-BE49-F238E27FC236}">
                    <a16:creationId xmlns:a16="http://schemas.microsoft.com/office/drawing/2014/main" id="{CED668D1-A7F7-7AD5-8A45-6020B79F2EF6}"/>
                  </a:ext>
                </a:extLst>
              </p:cNvPr>
              <p:cNvSpPr/>
              <p:nvPr/>
            </p:nvSpPr>
            <p:spPr>
              <a:xfrm>
                <a:off x="7414347" y="5235670"/>
                <a:ext cx="132889" cy="79595"/>
              </a:xfrm>
              <a:custGeom>
                <a:avLst/>
                <a:gdLst>
                  <a:gd name="connsiteX0" fmla="*/ 8 w 132889"/>
                  <a:gd name="connsiteY0" fmla="*/ 38131 h 79595"/>
                  <a:gd name="connsiteX1" fmla="*/ 67445 w 132889"/>
                  <a:gd name="connsiteY1" fmla="*/ 31 h 79595"/>
                  <a:gd name="connsiteX2" fmla="*/ 132882 w 132889"/>
                  <a:gd name="connsiteY2" fmla="*/ 41465 h 79595"/>
                  <a:gd name="connsiteX3" fmla="*/ 65445 w 132889"/>
                  <a:gd name="connsiteY3" fmla="*/ 79565 h 79595"/>
                  <a:gd name="connsiteX4" fmla="*/ 8 w 132889"/>
                  <a:gd name="connsiteY4" fmla="*/ 38131 h 79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889" h="79595">
                    <a:moveTo>
                      <a:pt x="8" y="38131"/>
                    </a:moveTo>
                    <a:cubicBezTo>
                      <a:pt x="580" y="16224"/>
                      <a:pt x="30774" y="-826"/>
                      <a:pt x="67445" y="31"/>
                    </a:cubicBezTo>
                    <a:cubicBezTo>
                      <a:pt x="104117" y="984"/>
                      <a:pt x="133453" y="19462"/>
                      <a:pt x="132882" y="41465"/>
                    </a:cubicBezTo>
                    <a:cubicBezTo>
                      <a:pt x="132310" y="63372"/>
                      <a:pt x="102116" y="80422"/>
                      <a:pt x="65445" y="79565"/>
                    </a:cubicBezTo>
                    <a:cubicBezTo>
                      <a:pt x="28774" y="78612"/>
                      <a:pt x="-563" y="60134"/>
                      <a:pt x="8" y="381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0" name="Freeform: Shape 4739">
                <a:extLst>
                  <a:ext uri="{FF2B5EF4-FFF2-40B4-BE49-F238E27FC236}">
                    <a16:creationId xmlns:a16="http://schemas.microsoft.com/office/drawing/2014/main" id="{13E65A40-DCD3-F376-738C-69E368E38168}"/>
                  </a:ext>
                </a:extLst>
              </p:cNvPr>
              <p:cNvSpPr/>
              <p:nvPr/>
            </p:nvSpPr>
            <p:spPr>
              <a:xfrm>
                <a:off x="7223647" y="5066520"/>
                <a:ext cx="113191" cy="113191"/>
              </a:xfrm>
              <a:custGeom>
                <a:avLst/>
                <a:gdLst>
                  <a:gd name="connsiteX0" fmla="*/ 17 w 113191"/>
                  <a:gd name="connsiteY0" fmla="*/ 55167 h 113191"/>
                  <a:gd name="connsiteX1" fmla="*/ 58024 w 113191"/>
                  <a:gd name="connsiteY1" fmla="*/ 17 h 113191"/>
                  <a:gd name="connsiteX2" fmla="*/ 113174 w 113191"/>
                  <a:gd name="connsiteY2" fmla="*/ 58024 h 113191"/>
                  <a:gd name="connsiteX3" fmla="*/ 55167 w 113191"/>
                  <a:gd name="connsiteY3" fmla="*/ 113174 h 113191"/>
                  <a:gd name="connsiteX4" fmla="*/ 17 w 113191"/>
                  <a:gd name="connsiteY4" fmla="*/ 55167 h 113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91" h="113191">
                    <a:moveTo>
                      <a:pt x="17" y="55167"/>
                    </a:moveTo>
                    <a:cubicBezTo>
                      <a:pt x="779" y="23925"/>
                      <a:pt x="26782" y="-745"/>
                      <a:pt x="58024" y="17"/>
                    </a:cubicBezTo>
                    <a:cubicBezTo>
                      <a:pt x="89266" y="779"/>
                      <a:pt x="113936" y="26782"/>
                      <a:pt x="113174" y="58024"/>
                    </a:cubicBezTo>
                    <a:cubicBezTo>
                      <a:pt x="112412" y="89266"/>
                      <a:pt x="86409" y="113936"/>
                      <a:pt x="55167" y="113174"/>
                    </a:cubicBezTo>
                    <a:cubicBezTo>
                      <a:pt x="23925" y="112412"/>
                      <a:pt x="-745" y="86409"/>
                      <a:pt x="17" y="551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1" name="Freeform: Shape 4740">
                <a:extLst>
                  <a:ext uri="{FF2B5EF4-FFF2-40B4-BE49-F238E27FC236}">
                    <a16:creationId xmlns:a16="http://schemas.microsoft.com/office/drawing/2014/main" id="{035FA8EA-BB1B-D3C8-3D60-CC0B52F335D6}"/>
                  </a:ext>
                </a:extLst>
              </p:cNvPr>
              <p:cNvSpPr/>
              <p:nvPr/>
            </p:nvSpPr>
            <p:spPr>
              <a:xfrm>
                <a:off x="7487387" y="4959749"/>
                <a:ext cx="101013" cy="113183"/>
              </a:xfrm>
              <a:custGeom>
                <a:avLst/>
                <a:gdLst>
                  <a:gd name="connsiteX0" fmla="*/ 24 w 101013"/>
                  <a:gd name="connsiteY0" fmla="*/ 55353 h 113183"/>
                  <a:gd name="connsiteX1" fmla="*/ 51936 w 101013"/>
                  <a:gd name="connsiteY1" fmla="*/ 13 h 113183"/>
                  <a:gd name="connsiteX2" fmla="*/ 100989 w 101013"/>
                  <a:gd name="connsiteY2" fmla="*/ 57830 h 113183"/>
                  <a:gd name="connsiteX3" fmla="*/ 49078 w 101013"/>
                  <a:gd name="connsiteY3" fmla="*/ 113170 h 113183"/>
                  <a:gd name="connsiteX4" fmla="*/ 24 w 101013"/>
                  <a:gd name="connsiteY4" fmla="*/ 55353 h 11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013" h="113183">
                    <a:moveTo>
                      <a:pt x="24" y="55353"/>
                    </a:moveTo>
                    <a:cubicBezTo>
                      <a:pt x="786" y="24111"/>
                      <a:pt x="24027" y="-653"/>
                      <a:pt x="51936" y="13"/>
                    </a:cubicBezTo>
                    <a:cubicBezTo>
                      <a:pt x="79844" y="680"/>
                      <a:pt x="101847" y="26588"/>
                      <a:pt x="100989" y="57830"/>
                    </a:cubicBezTo>
                    <a:cubicBezTo>
                      <a:pt x="100227" y="89072"/>
                      <a:pt x="76986" y="113837"/>
                      <a:pt x="49078" y="113170"/>
                    </a:cubicBezTo>
                    <a:cubicBezTo>
                      <a:pt x="21170" y="112503"/>
                      <a:pt x="-833" y="86595"/>
                      <a:pt x="24" y="553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742" name="Graphic 2">
              <a:extLst>
                <a:ext uri="{FF2B5EF4-FFF2-40B4-BE49-F238E27FC236}">
                  <a16:creationId xmlns:a16="http://schemas.microsoft.com/office/drawing/2014/main" id="{19366874-FE23-979F-BAF7-7D9981CFF226}"/>
                </a:ext>
              </a:extLst>
            </p:cNvPr>
            <p:cNvGrpSpPr/>
            <p:nvPr/>
          </p:nvGrpSpPr>
          <p:grpSpPr>
            <a:xfrm>
              <a:off x="6537256" y="5267382"/>
              <a:ext cx="463005" cy="380373"/>
              <a:chOff x="6537256" y="5267382"/>
              <a:chExt cx="463005" cy="380373"/>
            </a:xfrm>
          </p:grpSpPr>
          <p:sp>
            <p:nvSpPr>
              <p:cNvPr id="4743" name="Freeform: Shape 4742">
                <a:extLst>
                  <a:ext uri="{FF2B5EF4-FFF2-40B4-BE49-F238E27FC236}">
                    <a16:creationId xmlns:a16="http://schemas.microsoft.com/office/drawing/2014/main" id="{8BEACCBD-7617-0167-15D2-65FDFDD221E1}"/>
                  </a:ext>
                </a:extLst>
              </p:cNvPr>
              <p:cNvSpPr/>
              <p:nvPr/>
            </p:nvSpPr>
            <p:spPr>
              <a:xfrm>
                <a:off x="6576337" y="5306524"/>
                <a:ext cx="384897" cy="302179"/>
              </a:xfrm>
              <a:custGeom>
                <a:avLst/>
                <a:gdLst>
                  <a:gd name="connsiteX0" fmla="*/ 289854 w 384897"/>
                  <a:gd name="connsiteY0" fmla="*/ 289221 h 302179"/>
                  <a:gd name="connsiteX1" fmla="*/ 49825 w 384897"/>
                  <a:gd name="connsiteY1" fmla="*/ 251312 h 302179"/>
                  <a:gd name="connsiteX2" fmla="*/ 11343 w 384897"/>
                  <a:gd name="connsiteY2" fmla="*/ 98912 h 302179"/>
                  <a:gd name="connsiteX3" fmla="*/ 230704 w 384897"/>
                  <a:gd name="connsiteY3" fmla="*/ 32713 h 302179"/>
                  <a:gd name="connsiteX4" fmla="*/ 289854 w 384897"/>
                  <a:gd name="connsiteY4" fmla="*/ 289221 h 302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897" h="302179">
                    <a:moveTo>
                      <a:pt x="289854" y="289221"/>
                    </a:moveTo>
                    <a:cubicBezTo>
                      <a:pt x="289854" y="289221"/>
                      <a:pt x="95544" y="336180"/>
                      <a:pt x="49825" y="251312"/>
                    </a:cubicBezTo>
                    <a:cubicBezTo>
                      <a:pt x="4104" y="166445"/>
                      <a:pt x="-13612" y="197877"/>
                      <a:pt x="11343" y="98912"/>
                    </a:cubicBezTo>
                    <a:cubicBezTo>
                      <a:pt x="36299" y="-53"/>
                      <a:pt x="124691" y="-29771"/>
                      <a:pt x="230704" y="32713"/>
                    </a:cubicBezTo>
                    <a:cubicBezTo>
                      <a:pt x="336717" y="95197"/>
                      <a:pt x="484545" y="230357"/>
                      <a:pt x="289854" y="289221"/>
                    </a:cubicBezTo>
                    <a:close/>
                  </a:path>
                </a:pathLst>
              </a:custGeom>
              <a:solidFill>
                <a:srgbClr val="7BAD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4" name="Freeform: Shape 4743">
                <a:extLst>
                  <a:ext uri="{FF2B5EF4-FFF2-40B4-BE49-F238E27FC236}">
                    <a16:creationId xmlns:a16="http://schemas.microsoft.com/office/drawing/2014/main" id="{7E4A19D1-962D-011E-382D-B485FBA55F8D}"/>
                  </a:ext>
                </a:extLst>
              </p:cNvPr>
              <p:cNvSpPr/>
              <p:nvPr/>
            </p:nvSpPr>
            <p:spPr>
              <a:xfrm>
                <a:off x="6537256" y="5267382"/>
                <a:ext cx="463005" cy="380373"/>
              </a:xfrm>
              <a:custGeom>
                <a:avLst/>
                <a:gdLst>
                  <a:gd name="connsiteX0" fmla="*/ 462285 w 463005"/>
                  <a:gd name="connsiteY0" fmla="*/ 255498 h 380373"/>
                  <a:gd name="connsiteX1" fmla="*/ 340174 w 463005"/>
                  <a:gd name="connsiteY1" fmla="*/ 365702 h 380373"/>
                  <a:gd name="connsiteX2" fmla="*/ 338079 w 463005"/>
                  <a:gd name="connsiteY2" fmla="*/ 366274 h 380373"/>
                  <a:gd name="connsiteX3" fmla="*/ 54424 w 463005"/>
                  <a:gd name="connsiteY3" fmla="*/ 308933 h 380373"/>
                  <a:gd name="connsiteX4" fmla="*/ 24706 w 463005"/>
                  <a:gd name="connsiteY4" fmla="*/ 262642 h 380373"/>
                  <a:gd name="connsiteX5" fmla="*/ 12419 w 463005"/>
                  <a:gd name="connsiteY5" fmla="*/ 128434 h 380373"/>
                  <a:gd name="connsiteX6" fmla="*/ 105002 w 463005"/>
                  <a:gd name="connsiteY6" fmla="*/ 11657 h 380373"/>
                  <a:gd name="connsiteX7" fmla="*/ 289501 w 463005"/>
                  <a:gd name="connsiteY7" fmla="*/ 38042 h 380373"/>
                  <a:gd name="connsiteX8" fmla="*/ 304360 w 463005"/>
                  <a:gd name="connsiteY8" fmla="*/ 47091 h 380373"/>
                  <a:gd name="connsiteX9" fmla="*/ 462285 w 463005"/>
                  <a:gd name="connsiteY9" fmla="*/ 255498 h 380373"/>
                  <a:gd name="connsiteX10" fmla="*/ 318648 w 463005"/>
                  <a:gd name="connsiteY10" fmla="*/ 290550 h 380373"/>
                  <a:gd name="connsiteX11" fmla="*/ 384656 w 463005"/>
                  <a:gd name="connsiteY11" fmla="*/ 246258 h 380373"/>
                  <a:gd name="connsiteX12" fmla="*/ 249877 w 463005"/>
                  <a:gd name="connsiteY12" fmla="*/ 105479 h 380373"/>
                  <a:gd name="connsiteX13" fmla="*/ 135196 w 463005"/>
                  <a:gd name="connsiteY13" fmla="*/ 83857 h 380373"/>
                  <a:gd name="connsiteX14" fmla="*/ 88238 w 463005"/>
                  <a:gd name="connsiteY14" fmla="*/ 147484 h 380373"/>
                  <a:gd name="connsiteX15" fmla="*/ 78141 w 463005"/>
                  <a:gd name="connsiteY15" fmla="*/ 201396 h 380373"/>
                  <a:gd name="connsiteX16" fmla="*/ 87476 w 463005"/>
                  <a:gd name="connsiteY16" fmla="*/ 216064 h 380373"/>
                  <a:gd name="connsiteX17" fmla="*/ 123195 w 463005"/>
                  <a:gd name="connsiteY17" fmla="*/ 271785 h 380373"/>
                  <a:gd name="connsiteX18" fmla="*/ 137292 w 463005"/>
                  <a:gd name="connsiteY18" fmla="*/ 286168 h 380373"/>
                  <a:gd name="connsiteX19" fmla="*/ 318552 w 463005"/>
                  <a:gd name="connsiteY19" fmla="*/ 290550 h 38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63005" h="380373">
                    <a:moveTo>
                      <a:pt x="462285" y="255498"/>
                    </a:moveTo>
                    <a:cubicBezTo>
                      <a:pt x="456284" y="305980"/>
                      <a:pt x="415136" y="343033"/>
                      <a:pt x="340174" y="365702"/>
                    </a:cubicBezTo>
                    <a:lnTo>
                      <a:pt x="338079" y="366274"/>
                    </a:lnTo>
                    <a:cubicBezTo>
                      <a:pt x="315219" y="371798"/>
                      <a:pt x="112717" y="417137"/>
                      <a:pt x="54424" y="308933"/>
                    </a:cubicBezTo>
                    <a:cubicBezTo>
                      <a:pt x="42327" y="286454"/>
                      <a:pt x="32517" y="273214"/>
                      <a:pt x="24706" y="262642"/>
                    </a:cubicBezTo>
                    <a:cubicBezTo>
                      <a:pt x="-4821" y="222732"/>
                      <a:pt x="-6536" y="203872"/>
                      <a:pt x="12419" y="128434"/>
                    </a:cubicBezTo>
                    <a:cubicBezTo>
                      <a:pt x="26516" y="72237"/>
                      <a:pt x="59473" y="30707"/>
                      <a:pt x="105002" y="11657"/>
                    </a:cubicBezTo>
                    <a:cubicBezTo>
                      <a:pt x="157675" y="-10345"/>
                      <a:pt x="223207" y="-1010"/>
                      <a:pt x="289501" y="38042"/>
                    </a:cubicBezTo>
                    <a:cubicBezTo>
                      <a:pt x="293597" y="40518"/>
                      <a:pt x="298645" y="43471"/>
                      <a:pt x="304360" y="47091"/>
                    </a:cubicBezTo>
                    <a:cubicBezTo>
                      <a:pt x="358557" y="81190"/>
                      <a:pt x="473143" y="164724"/>
                      <a:pt x="462285" y="255498"/>
                    </a:cubicBezTo>
                    <a:close/>
                    <a:moveTo>
                      <a:pt x="318648" y="290550"/>
                    </a:moveTo>
                    <a:cubicBezTo>
                      <a:pt x="358653" y="278262"/>
                      <a:pt x="382751" y="262165"/>
                      <a:pt x="384656" y="246258"/>
                    </a:cubicBezTo>
                    <a:cubicBezTo>
                      <a:pt x="388466" y="214064"/>
                      <a:pt x="329316" y="152247"/>
                      <a:pt x="249877" y="105479"/>
                    </a:cubicBezTo>
                    <a:cubicBezTo>
                      <a:pt x="205300" y="79285"/>
                      <a:pt x="164628" y="71570"/>
                      <a:pt x="135196" y="83857"/>
                    </a:cubicBezTo>
                    <a:cubicBezTo>
                      <a:pt x="106621" y="95763"/>
                      <a:pt x="93858" y="125101"/>
                      <a:pt x="88238" y="147484"/>
                    </a:cubicBezTo>
                    <a:cubicBezTo>
                      <a:pt x="84999" y="160533"/>
                      <a:pt x="77284" y="191109"/>
                      <a:pt x="78141" y="201396"/>
                    </a:cubicBezTo>
                    <a:cubicBezTo>
                      <a:pt x="78332" y="203396"/>
                      <a:pt x="79761" y="205682"/>
                      <a:pt x="87476" y="216064"/>
                    </a:cubicBezTo>
                    <a:cubicBezTo>
                      <a:pt x="96334" y="227970"/>
                      <a:pt x="108431" y="244353"/>
                      <a:pt x="123195" y="271785"/>
                    </a:cubicBezTo>
                    <a:cubicBezTo>
                      <a:pt x="126243" y="277501"/>
                      <a:pt x="131100" y="282168"/>
                      <a:pt x="137292" y="286168"/>
                    </a:cubicBezTo>
                    <a:cubicBezTo>
                      <a:pt x="174439" y="309504"/>
                      <a:pt x="261402" y="303980"/>
                      <a:pt x="318552" y="290550"/>
                    </a:cubicBezTo>
                    <a:close/>
                  </a:path>
                </a:pathLst>
              </a:custGeom>
              <a:solidFill>
                <a:srgbClr val="28282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745" name="Freeform: Shape 4744">
              <a:extLst>
                <a:ext uri="{FF2B5EF4-FFF2-40B4-BE49-F238E27FC236}">
                  <a16:creationId xmlns:a16="http://schemas.microsoft.com/office/drawing/2014/main" id="{E9953A94-59CE-1828-E13C-1FD493BBBAD4}"/>
                </a:ext>
              </a:extLst>
            </p:cNvPr>
            <p:cNvSpPr/>
            <p:nvPr/>
          </p:nvSpPr>
          <p:spPr>
            <a:xfrm>
              <a:off x="6490024" y="6025585"/>
              <a:ext cx="101013" cy="109586"/>
            </a:xfrm>
            <a:custGeom>
              <a:avLst/>
              <a:gdLst>
                <a:gd name="connsiteX0" fmla="*/ 48792 w 101013"/>
                <a:gd name="connsiteY0" fmla="*/ 24 h 109586"/>
                <a:gd name="connsiteX1" fmla="*/ 48792 w 101013"/>
                <a:gd name="connsiteY1" fmla="*/ 24 h 109586"/>
                <a:gd name="connsiteX2" fmla="*/ 24 w 101013"/>
                <a:gd name="connsiteY2" fmla="*/ 51936 h 109586"/>
                <a:gd name="connsiteX3" fmla="*/ 310 w 101013"/>
                <a:gd name="connsiteY3" fmla="*/ 60794 h 109586"/>
                <a:gd name="connsiteX4" fmla="*/ 52222 w 101013"/>
                <a:gd name="connsiteY4" fmla="*/ 109562 h 109586"/>
                <a:gd name="connsiteX5" fmla="*/ 52222 w 101013"/>
                <a:gd name="connsiteY5" fmla="*/ 109562 h 109586"/>
                <a:gd name="connsiteX6" fmla="*/ 100989 w 101013"/>
                <a:gd name="connsiteY6" fmla="*/ 57651 h 109586"/>
                <a:gd name="connsiteX7" fmla="*/ 100704 w 101013"/>
                <a:gd name="connsiteY7" fmla="*/ 48792 h 109586"/>
                <a:gd name="connsiteX8" fmla="*/ 48792 w 101013"/>
                <a:gd name="connsiteY8" fmla="*/ 24 h 109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013" h="109586">
                  <a:moveTo>
                    <a:pt x="48792" y="24"/>
                  </a:moveTo>
                  <a:lnTo>
                    <a:pt x="48792" y="24"/>
                  </a:lnTo>
                  <a:cubicBezTo>
                    <a:pt x="20980" y="882"/>
                    <a:pt x="-833" y="24123"/>
                    <a:pt x="24" y="51936"/>
                  </a:cubicBezTo>
                  <a:lnTo>
                    <a:pt x="310" y="60794"/>
                  </a:lnTo>
                  <a:cubicBezTo>
                    <a:pt x="1167" y="88607"/>
                    <a:pt x="24408" y="110419"/>
                    <a:pt x="52222" y="109562"/>
                  </a:cubicBezTo>
                  <a:lnTo>
                    <a:pt x="52222" y="109562"/>
                  </a:lnTo>
                  <a:cubicBezTo>
                    <a:pt x="80034" y="108705"/>
                    <a:pt x="101847" y="85464"/>
                    <a:pt x="100989" y="57651"/>
                  </a:cubicBezTo>
                  <a:lnTo>
                    <a:pt x="100704" y="48792"/>
                  </a:lnTo>
                  <a:cubicBezTo>
                    <a:pt x="99847" y="20980"/>
                    <a:pt x="76606" y="-833"/>
                    <a:pt x="48792" y="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46" name="Freeform: Shape 4745">
              <a:extLst>
                <a:ext uri="{FF2B5EF4-FFF2-40B4-BE49-F238E27FC236}">
                  <a16:creationId xmlns:a16="http://schemas.microsoft.com/office/drawing/2014/main" id="{020B303D-4BE1-540B-0C5C-0C009A915F77}"/>
                </a:ext>
              </a:extLst>
            </p:cNvPr>
            <p:cNvSpPr/>
            <p:nvPr/>
          </p:nvSpPr>
          <p:spPr>
            <a:xfrm>
              <a:off x="6718441" y="5882781"/>
              <a:ext cx="667604" cy="249014"/>
            </a:xfrm>
            <a:custGeom>
              <a:avLst/>
              <a:gdLst>
                <a:gd name="connsiteX0" fmla="*/ 594092 w 667604"/>
                <a:gd name="connsiteY0" fmla="*/ 3954 h 249014"/>
                <a:gd name="connsiteX1" fmla="*/ 47452 w 667604"/>
                <a:gd name="connsiteY1" fmla="*/ 139304 h 249014"/>
                <a:gd name="connsiteX2" fmla="*/ 208 w 667604"/>
                <a:gd name="connsiteY2" fmla="*/ 188262 h 249014"/>
                <a:gd name="connsiteX3" fmla="*/ 17 w 667604"/>
                <a:gd name="connsiteY3" fmla="*/ 197311 h 249014"/>
                <a:gd name="connsiteX4" fmla="*/ 53072 w 667604"/>
                <a:gd name="connsiteY4" fmla="*/ 248937 h 249014"/>
                <a:gd name="connsiteX5" fmla="*/ 636764 w 667604"/>
                <a:gd name="connsiteY5" fmla="*/ 104919 h 249014"/>
                <a:gd name="connsiteX6" fmla="*/ 663148 w 667604"/>
                <a:gd name="connsiteY6" fmla="*/ 37672 h 249014"/>
                <a:gd name="connsiteX7" fmla="*/ 659528 w 667604"/>
                <a:gd name="connsiteY7" fmla="*/ 29576 h 249014"/>
                <a:gd name="connsiteX8" fmla="*/ 594187 w 667604"/>
                <a:gd name="connsiteY8" fmla="*/ 3954 h 249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7604" h="249014">
                  <a:moveTo>
                    <a:pt x="594092" y="3954"/>
                  </a:moveTo>
                  <a:cubicBezTo>
                    <a:pt x="342251" y="110062"/>
                    <a:pt x="135558" y="133970"/>
                    <a:pt x="47452" y="139304"/>
                  </a:cubicBezTo>
                  <a:cubicBezTo>
                    <a:pt x="21353" y="140828"/>
                    <a:pt x="970" y="162069"/>
                    <a:pt x="208" y="188262"/>
                  </a:cubicBezTo>
                  <a:lnTo>
                    <a:pt x="17" y="197311"/>
                  </a:lnTo>
                  <a:cubicBezTo>
                    <a:pt x="-745" y="226743"/>
                    <a:pt x="23639" y="250556"/>
                    <a:pt x="53072" y="248937"/>
                  </a:cubicBezTo>
                  <a:cubicBezTo>
                    <a:pt x="150322" y="243507"/>
                    <a:pt x="368444" y="218171"/>
                    <a:pt x="636764" y="104919"/>
                  </a:cubicBezTo>
                  <a:cubicBezTo>
                    <a:pt x="662862" y="93965"/>
                    <a:pt x="674768" y="63485"/>
                    <a:pt x="663148" y="37672"/>
                  </a:cubicBezTo>
                  <a:lnTo>
                    <a:pt x="659528" y="29576"/>
                  </a:lnTo>
                  <a:cubicBezTo>
                    <a:pt x="648289" y="4715"/>
                    <a:pt x="619237" y="-6619"/>
                    <a:pt x="594187" y="395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777" name="Graphic 2">
            <a:extLst>
              <a:ext uri="{FF2B5EF4-FFF2-40B4-BE49-F238E27FC236}">
                <a16:creationId xmlns:a16="http://schemas.microsoft.com/office/drawing/2014/main" id="{B0828035-3699-3E5D-241A-C9E2E7FF9525}"/>
              </a:ext>
            </a:extLst>
          </p:cNvPr>
          <p:cNvGrpSpPr/>
          <p:nvPr/>
        </p:nvGrpSpPr>
        <p:grpSpPr>
          <a:xfrm>
            <a:off x="3554812" y="2651635"/>
            <a:ext cx="1952654" cy="1392261"/>
            <a:chOff x="2628858" y="968846"/>
            <a:chExt cx="3098393" cy="2209183"/>
          </a:xfrm>
        </p:grpSpPr>
        <p:grpSp>
          <p:nvGrpSpPr>
            <p:cNvPr id="4778" name="Graphic 2">
              <a:extLst>
                <a:ext uri="{FF2B5EF4-FFF2-40B4-BE49-F238E27FC236}">
                  <a16:creationId xmlns:a16="http://schemas.microsoft.com/office/drawing/2014/main" id="{43FF8719-077A-AEB1-D0FB-52808FC7A541}"/>
                </a:ext>
              </a:extLst>
            </p:cNvPr>
            <p:cNvGrpSpPr/>
            <p:nvPr/>
          </p:nvGrpSpPr>
          <p:grpSpPr>
            <a:xfrm>
              <a:off x="2628982" y="968846"/>
              <a:ext cx="3098269" cy="2209182"/>
              <a:chOff x="2628982" y="968846"/>
              <a:chExt cx="3098269" cy="2209182"/>
            </a:xfrm>
          </p:grpSpPr>
          <p:grpSp>
            <p:nvGrpSpPr>
              <p:cNvPr id="4779" name="Graphic 2">
                <a:extLst>
                  <a:ext uri="{FF2B5EF4-FFF2-40B4-BE49-F238E27FC236}">
                    <a16:creationId xmlns:a16="http://schemas.microsoft.com/office/drawing/2014/main" id="{019176CD-81DD-EA13-BF28-D24FAC3D4B4A}"/>
                  </a:ext>
                </a:extLst>
              </p:cNvPr>
              <p:cNvGrpSpPr/>
              <p:nvPr/>
            </p:nvGrpSpPr>
            <p:grpSpPr>
              <a:xfrm>
                <a:off x="2628982" y="968846"/>
                <a:ext cx="3083483" cy="2208622"/>
                <a:chOff x="2628982" y="968846"/>
                <a:chExt cx="3083483" cy="2208622"/>
              </a:xfrm>
            </p:grpSpPr>
            <p:sp>
              <p:nvSpPr>
                <p:cNvPr id="4780" name="Freeform: Shape 4779">
                  <a:extLst>
                    <a:ext uri="{FF2B5EF4-FFF2-40B4-BE49-F238E27FC236}">
                      <a16:creationId xmlns:a16="http://schemas.microsoft.com/office/drawing/2014/main" id="{803F7A54-A5C8-3D59-A199-ECBAB489352A}"/>
                    </a:ext>
                  </a:extLst>
                </p:cNvPr>
                <p:cNvSpPr/>
                <p:nvPr/>
              </p:nvSpPr>
              <p:spPr>
                <a:xfrm>
                  <a:off x="2668064" y="1008081"/>
                  <a:ext cx="3005188" cy="2130410"/>
                </a:xfrm>
                <a:custGeom>
                  <a:avLst/>
                  <a:gdLst>
                    <a:gd name="connsiteX0" fmla="*/ 1067546 w 3005188"/>
                    <a:gd name="connsiteY0" fmla="*/ 58813 h 2130410"/>
                    <a:gd name="connsiteX1" fmla="*/ 1335103 w 3005188"/>
                    <a:gd name="connsiteY1" fmla="*/ 334752 h 2130410"/>
                    <a:gd name="connsiteX2" fmla="*/ 1336341 w 3005188"/>
                    <a:gd name="connsiteY2" fmla="*/ 336086 h 2130410"/>
                    <a:gd name="connsiteX3" fmla="*/ 1338056 w 3005188"/>
                    <a:gd name="connsiteY3" fmla="*/ 337800 h 2130410"/>
                    <a:gd name="connsiteX4" fmla="*/ 2990167 w 3005188"/>
                    <a:gd name="connsiteY4" fmla="*/ 2041061 h 2130410"/>
                    <a:gd name="connsiteX5" fmla="*/ 2971974 w 3005188"/>
                    <a:gd name="connsiteY5" fmla="*/ 2126691 h 2130410"/>
                    <a:gd name="connsiteX6" fmla="*/ 2951495 w 3005188"/>
                    <a:gd name="connsiteY6" fmla="*/ 2130406 h 2130410"/>
                    <a:gd name="connsiteX7" fmla="*/ 578913 w 3005188"/>
                    <a:gd name="connsiteY7" fmla="*/ 2094306 h 2130410"/>
                    <a:gd name="connsiteX8" fmla="*/ 190293 w 3005188"/>
                    <a:gd name="connsiteY8" fmla="*/ 2088305 h 2130410"/>
                    <a:gd name="connsiteX9" fmla="*/ 74850 w 3005188"/>
                    <a:gd name="connsiteY9" fmla="*/ 2047824 h 2130410"/>
                    <a:gd name="connsiteX10" fmla="*/ 650 w 3005188"/>
                    <a:gd name="connsiteY10" fmla="*/ 1879707 h 2130410"/>
                    <a:gd name="connsiteX11" fmla="*/ 786082 w 3005188"/>
                    <a:gd name="connsiteY11" fmla="*/ 63099 h 2130410"/>
                    <a:gd name="connsiteX12" fmla="*/ 1067450 w 3005188"/>
                    <a:gd name="connsiteY12" fmla="*/ 58813 h 2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005188" h="2130410">
                      <a:moveTo>
                        <a:pt x="1067546" y="58813"/>
                      </a:moveTo>
                      <a:lnTo>
                        <a:pt x="1335103" y="334752"/>
                      </a:lnTo>
                      <a:cubicBezTo>
                        <a:pt x="1335579" y="335229"/>
                        <a:pt x="1336055" y="335705"/>
                        <a:pt x="1336341" y="336086"/>
                      </a:cubicBezTo>
                      <a:lnTo>
                        <a:pt x="1338056" y="337800"/>
                      </a:lnTo>
                      <a:lnTo>
                        <a:pt x="2990167" y="2041061"/>
                      </a:lnTo>
                      <a:cubicBezTo>
                        <a:pt x="3017789" y="2069446"/>
                        <a:pt x="3004740" y="2113832"/>
                        <a:pt x="2971974" y="2126691"/>
                      </a:cubicBezTo>
                      <a:cubicBezTo>
                        <a:pt x="2965878" y="2129167"/>
                        <a:pt x="2958925" y="2130501"/>
                        <a:pt x="2951495" y="2130406"/>
                      </a:cubicBezTo>
                      <a:lnTo>
                        <a:pt x="578913" y="2094306"/>
                      </a:lnTo>
                      <a:lnTo>
                        <a:pt x="190293" y="2088305"/>
                      </a:lnTo>
                      <a:cubicBezTo>
                        <a:pt x="146573" y="2087638"/>
                        <a:pt x="106664" y="2072589"/>
                        <a:pt x="74850" y="2047824"/>
                      </a:cubicBezTo>
                      <a:cubicBezTo>
                        <a:pt x="25225" y="2009343"/>
                        <a:pt x="-4874" y="1947430"/>
                        <a:pt x="650" y="1879707"/>
                      </a:cubicBezTo>
                      <a:cubicBezTo>
                        <a:pt x="57229" y="1182192"/>
                        <a:pt x="344884" y="551542"/>
                        <a:pt x="786082" y="63099"/>
                      </a:cubicBezTo>
                      <a:cubicBezTo>
                        <a:pt x="860758" y="-19482"/>
                        <a:pt x="990012" y="-21102"/>
                        <a:pt x="1067450" y="58813"/>
                      </a:cubicBezTo>
                      <a:close/>
                    </a:path>
                  </a:pathLst>
                </a:custGeom>
                <a:solidFill>
                  <a:srgbClr val="FFA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81" name="Freeform: Shape 4780">
                  <a:extLst>
                    <a:ext uri="{FF2B5EF4-FFF2-40B4-BE49-F238E27FC236}">
                      <a16:creationId xmlns:a16="http://schemas.microsoft.com/office/drawing/2014/main" id="{888753CA-3A07-8583-E679-AC975B50ACD6}"/>
                    </a:ext>
                  </a:extLst>
                </p:cNvPr>
                <p:cNvSpPr/>
                <p:nvPr/>
              </p:nvSpPr>
              <p:spPr>
                <a:xfrm>
                  <a:off x="2628982" y="968846"/>
                  <a:ext cx="3083483" cy="2208622"/>
                </a:xfrm>
                <a:custGeom>
                  <a:avLst/>
                  <a:gdLst>
                    <a:gd name="connsiteX0" fmla="*/ 3071635 w 3083483"/>
                    <a:gd name="connsiteY0" fmla="*/ 2071819 h 2208622"/>
                    <a:gd name="connsiteX1" fmla="*/ 3081350 w 3083483"/>
                    <a:gd name="connsiteY1" fmla="*/ 2135922 h 2208622"/>
                    <a:gd name="connsiteX2" fmla="*/ 3025439 w 3083483"/>
                    <a:gd name="connsiteY2" fmla="*/ 2202217 h 2208622"/>
                    <a:gd name="connsiteX3" fmla="*/ 2990006 w 3083483"/>
                    <a:gd name="connsiteY3" fmla="*/ 2208598 h 2208622"/>
                    <a:gd name="connsiteX4" fmla="*/ 617518 w 3083483"/>
                    <a:gd name="connsiteY4" fmla="*/ 2172498 h 2208622"/>
                    <a:gd name="connsiteX5" fmla="*/ 228899 w 3083483"/>
                    <a:gd name="connsiteY5" fmla="*/ 2166498 h 2208622"/>
                    <a:gd name="connsiteX6" fmla="*/ 89929 w 3083483"/>
                    <a:gd name="connsiteY6" fmla="*/ 2117730 h 2208622"/>
                    <a:gd name="connsiteX7" fmla="*/ 775 w 3083483"/>
                    <a:gd name="connsiteY7" fmla="*/ 1915609 h 2208622"/>
                    <a:gd name="connsiteX8" fmla="*/ 252425 w 3083483"/>
                    <a:gd name="connsiteY8" fmla="*/ 916341 h 2208622"/>
                    <a:gd name="connsiteX9" fmla="*/ 796112 w 3083483"/>
                    <a:gd name="connsiteY9" fmla="*/ 75951 h 2208622"/>
                    <a:gd name="connsiteX10" fmla="*/ 963467 w 3083483"/>
                    <a:gd name="connsiteY10" fmla="*/ 36 h 2208622"/>
                    <a:gd name="connsiteX11" fmla="*/ 1134631 w 3083483"/>
                    <a:gd name="connsiteY11" fmla="*/ 70712 h 2208622"/>
                    <a:gd name="connsiteX12" fmla="*/ 1402188 w 3083483"/>
                    <a:gd name="connsiteY12" fmla="*/ 346651 h 2208622"/>
                    <a:gd name="connsiteX13" fmla="*/ 1403426 w 3083483"/>
                    <a:gd name="connsiteY13" fmla="*/ 347889 h 2208622"/>
                    <a:gd name="connsiteX14" fmla="*/ 1404760 w 3083483"/>
                    <a:gd name="connsiteY14" fmla="*/ 349223 h 2208622"/>
                    <a:gd name="connsiteX15" fmla="*/ 3057347 w 3083483"/>
                    <a:gd name="connsiteY15" fmla="*/ 2052864 h 2208622"/>
                    <a:gd name="connsiteX16" fmla="*/ 3071540 w 3083483"/>
                    <a:gd name="connsiteY16" fmla="*/ 2071629 h 2208622"/>
                    <a:gd name="connsiteX17" fmla="*/ 98501 w 3083483"/>
                    <a:gd name="connsiteY17" fmla="*/ 2010859 h 2208622"/>
                    <a:gd name="connsiteX18" fmla="*/ 137935 w 3083483"/>
                    <a:gd name="connsiteY18" fmla="*/ 2056103 h 2208622"/>
                    <a:gd name="connsiteX19" fmla="*/ 230042 w 3083483"/>
                    <a:gd name="connsiteY19" fmla="*/ 2088393 h 2208622"/>
                    <a:gd name="connsiteX20" fmla="*/ 618662 w 3083483"/>
                    <a:gd name="connsiteY20" fmla="*/ 2094394 h 2208622"/>
                    <a:gd name="connsiteX21" fmla="*/ 2991244 w 3083483"/>
                    <a:gd name="connsiteY21" fmla="*/ 2130493 h 2208622"/>
                    <a:gd name="connsiteX22" fmla="*/ 2996483 w 3083483"/>
                    <a:gd name="connsiteY22" fmla="*/ 2129636 h 2208622"/>
                    <a:gd name="connsiteX23" fmla="*/ 3004865 w 3083483"/>
                    <a:gd name="connsiteY23" fmla="*/ 2119444 h 2208622"/>
                    <a:gd name="connsiteX24" fmla="*/ 3001245 w 3083483"/>
                    <a:gd name="connsiteY24" fmla="*/ 2107443 h 2208622"/>
                    <a:gd name="connsiteX25" fmla="*/ 1349134 w 3083483"/>
                    <a:gd name="connsiteY25" fmla="*/ 404277 h 2208622"/>
                    <a:gd name="connsiteX26" fmla="*/ 1345800 w 3083483"/>
                    <a:gd name="connsiteY26" fmla="*/ 400848 h 2208622"/>
                    <a:gd name="connsiteX27" fmla="*/ 1078624 w 3083483"/>
                    <a:gd name="connsiteY27" fmla="*/ 125290 h 2208622"/>
                    <a:gd name="connsiteX28" fmla="*/ 964991 w 3083483"/>
                    <a:gd name="connsiteY28" fmla="*/ 78332 h 2208622"/>
                    <a:gd name="connsiteX29" fmla="*/ 854310 w 3083483"/>
                    <a:gd name="connsiteY29" fmla="*/ 128529 h 2208622"/>
                    <a:gd name="connsiteX30" fmla="*/ 78784 w 3083483"/>
                    <a:gd name="connsiteY30" fmla="*/ 1922086 h 2208622"/>
                    <a:gd name="connsiteX31" fmla="*/ 98501 w 3083483"/>
                    <a:gd name="connsiteY31" fmla="*/ 2010954 h 220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083483" h="2208622">
                      <a:moveTo>
                        <a:pt x="3071635" y="2071819"/>
                      </a:moveTo>
                      <a:cubicBezTo>
                        <a:pt x="3082684" y="2091060"/>
                        <a:pt x="3086208" y="2113444"/>
                        <a:pt x="3081350" y="2135922"/>
                      </a:cubicBezTo>
                      <a:cubicBezTo>
                        <a:pt x="3074778" y="2166307"/>
                        <a:pt x="3053918" y="2191072"/>
                        <a:pt x="3025439" y="2202217"/>
                      </a:cubicBezTo>
                      <a:cubicBezTo>
                        <a:pt x="3014485" y="2206693"/>
                        <a:pt x="3002388" y="2208884"/>
                        <a:pt x="2990006" y="2208598"/>
                      </a:cubicBezTo>
                      <a:lnTo>
                        <a:pt x="617518" y="2172498"/>
                      </a:lnTo>
                      <a:lnTo>
                        <a:pt x="228899" y="2166498"/>
                      </a:lnTo>
                      <a:cubicBezTo>
                        <a:pt x="178035" y="2165736"/>
                        <a:pt x="129934" y="2148877"/>
                        <a:pt x="89929" y="2117730"/>
                      </a:cubicBezTo>
                      <a:cubicBezTo>
                        <a:pt x="27731" y="2069533"/>
                        <a:pt x="-5607" y="1993905"/>
                        <a:pt x="775" y="1915609"/>
                      </a:cubicBezTo>
                      <a:cubicBezTo>
                        <a:pt x="28873" y="1569280"/>
                        <a:pt x="113551" y="1233143"/>
                        <a:pt x="252425" y="916341"/>
                      </a:cubicBezTo>
                      <a:cubicBezTo>
                        <a:pt x="387204" y="608874"/>
                        <a:pt x="570179" y="326077"/>
                        <a:pt x="796112" y="75951"/>
                      </a:cubicBezTo>
                      <a:cubicBezTo>
                        <a:pt x="839356" y="28135"/>
                        <a:pt x="898792" y="1084"/>
                        <a:pt x="963467" y="36"/>
                      </a:cubicBezTo>
                      <a:cubicBezTo>
                        <a:pt x="1027570" y="-1107"/>
                        <a:pt x="1089959" y="24706"/>
                        <a:pt x="1134631" y="70712"/>
                      </a:cubicBezTo>
                      <a:lnTo>
                        <a:pt x="1402188" y="346651"/>
                      </a:lnTo>
                      <a:cubicBezTo>
                        <a:pt x="1402664" y="347127"/>
                        <a:pt x="1403045" y="347508"/>
                        <a:pt x="1403426" y="347889"/>
                      </a:cubicBezTo>
                      <a:lnTo>
                        <a:pt x="1404760" y="349223"/>
                      </a:lnTo>
                      <a:lnTo>
                        <a:pt x="3057347" y="2052864"/>
                      </a:lnTo>
                      <a:cubicBezTo>
                        <a:pt x="3062967" y="2058675"/>
                        <a:pt x="3067729" y="2064961"/>
                        <a:pt x="3071540" y="2071629"/>
                      </a:cubicBezTo>
                      <a:close/>
                      <a:moveTo>
                        <a:pt x="98501" y="2010859"/>
                      </a:moveTo>
                      <a:cubicBezTo>
                        <a:pt x="108407" y="2028100"/>
                        <a:pt x="121647" y="2043435"/>
                        <a:pt x="137935" y="2056103"/>
                      </a:cubicBezTo>
                      <a:cubicBezTo>
                        <a:pt x="164414" y="2076772"/>
                        <a:pt x="196323" y="2087917"/>
                        <a:pt x="230042" y="2088393"/>
                      </a:cubicBezTo>
                      <a:lnTo>
                        <a:pt x="618662" y="2094394"/>
                      </a:lnTo>
                      <a:lnTo>
                        <a:pt x="2991244" y="2130493"/>
                      </a:lnTo>
                      <a:cubicBezTo>
                        <a:pt x="2993244" y="2130493"/>
                        <a:pt x="2994959" y="2130207"/>
                        <a:pt x="2996483" y="2129636"/>
                      </a:cubicBezTo>
                      <a:cubicBezTo>
                        <a:pt x="3001531" y="2127636"/>
                        <a:pt x="3004103" y="2123064"/>
                        <a:pt x="3004865" y="2119444"/>
                      </a:cubicBezTo>
                      <a:cubicBezTo>
                        <a:pt x="3006293" y="2112681"/>
                        <a:pt x="3002483" y="2108776"/>
                        <a:pt x="3001245" y="2107443"/>
                      </a:cubicBezTo>
                      <a:lnTo>
                        <a:pt x="1349134" y="404277"/>
                      </a:lnTo>
                      <a:lnTo>
                        <a:pt x="1345800" y="400848"/>
                      </a:lnTo>
                      <a:lnTo>
                        <a:pt x="1078624" y="125290"/>
                      </a:lnTo>
                      <a:cubicBezTo>
                        <a:pt x="1048525" y="94239"/>
                        <a:pt x="1008234" y="77570"/>
                        <a:pt x="964991" y="78332"/>
                      </a:cubicBezTo>
                      <a:cubicBezTo>
                        <a:pt x="922223" y="79094"/>
                        <a:pt x="882885" y="96906"/>
                        <a:pt x="854310" y="128529"/>
                      </a:cubicBezTo>
                      <a:cubicBezTo>
                        <a:pt x="401492" y="629734"/>
                        <a:pt x="133268" y="1249907"/>
                        <a:pt x="78784" y="1922086"/>
                      </a:cubicBezTo>
                      <a:cubicBezTo>
                        <a:pt x="76213" y="1953614"/>
                        <a:pt x="83357" y="1984380"/>
                        <a:pt x="98501" y="2010954"/>
                      </a:cubicBezTo>
                      <a:close/>
                    </a:path>
                  </a:pathLst>
                </a:custGeom>
                <a:solidFill>
                  <a:srgbClr val="28282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782" name="Graphic 2">
                <a:extLst>
                  <a:ext uri="{FF2B5EF4-FFF2-40B4-BE49-F238E27FC236}">
                    <a16:creationId xmlns:a16="http://schemas.microsoft.com/office/drawing/2014/main" id="{6F468A0A-DD7A-C3F5-345E-607CC22D29E2}"/>
                  </a:ext>
                </a:extLst>
              </p:cNvPr>
              <p:cNvGrpSpPr/>
              <p:nvPr/>
            </p:nvGrpSpPr>
            <p:grpSpPr>
              <a:xfrm>
                <a:off x="3207448" y="1300162"/>
                <a:ext cx="2519803" cy="1877866"/>
                <a:chOff x="3207448" y="1300162"/>
                <a:chExt cx="2519803" cy="1877866"/>
              </a:xfrm>
            </p:grpSpPr>
            <p:sp>
              <p:nvSpPr>
                <p:cNvPr id="4783" name="Freeform: Shape 4782">
                  <a:extLst>
                    <a:ext uri="{FF2B5EF4-FFF2-40B4-BE49-F238E27FC236}">
                      <a16:creationId xmlns:a16="http://schemas.microsoft.com/office/drawing/2014/main" id="{81E60830-915F-F25A-B01E-56A812706A52}"/>
                    </a:ext>
                  </a:extLst>
                </p:cNvPr>
                <p:cNvSpPr/>
                <p:nvPr/>
              </p:nvSpPr>
              <p:spPr>
                <a:xfrm>
                  <a:off x="3247072" y="1345882"/>
                  <a:ext cx="2440975" cy="1793086"/>
                </a:xfrm>
                <a:custGeom>
                  <a:avLst/>
                  <a:gdLst>
                    <a:gd name="connsiteX0" fmla="*/ 759143 w 2440975"/>
                    <a:gd name="connsiteY0" fmla="*/ 0 h 1793086"/>
                    <a:gd name="connsiteX1" fmla="*/ 759143 w 2440975"/>
                    <a:gd name="connsiteY1" fmla="*/ 0 h 1793086"/>
                    <a:gd name="connsiteX2" fmla="*/ 2411159 w 2440975"/>
                    <a:gd name="connsiteY2" fmla="*/ 1703260 h 1793086"/>
                    <a:gd name="connsiteX3" fmla="*/ 2428970 w 2440975"/>
                    <a:gd name="connsiteY3" fmla="*/ 1721644 h 1793086"/>
                    <a:gd name="connsiteX4" fmla="*/ 2414683 w 2440975"/>
                    <a:gd name="connsiteY4" fmla="*/ 1790128 h 1793086"/>
                    <a:gd name="connsiteX5" fmla="*/ 2398205 w 2440975"/>
                    <a:gd name="connsiteY5" fmla="*/ 1793081 h 1793086"/>
                    <a:gd name="connsiteX6" fmla="*/ 2372582 w 2440975"/>
                    <a:gd name="connsiteY6" fmla="*/ 1792700 h 1793086"/>
                    <a:gd name="connsiteX7" fmla="*/ 0 w 2440975"/>
                    <a:gd name="connsiteY7" fmla="*/ 1756601 h 1793086"/>
                    <a:gd name="connsiteX8" fmla="*/ 444627 w 2440975"/>
                    <a:gd name="connsiteY8" fmla="*/ 370618 h 1793086"/>
                    <a:gd name="connsiteX9" fmla="*/ 444627 w 2440975"/>
                    <a:gd name="connsiteY9" fmla="*/ 370427 h 1793086"/>
                    <a:gd name="connsiteX10" fmla="*/ 726853 w 2440975"/>
                    <a:gd name="connsiteY10" fmla="*/ 32004 h 1793086"/>
                    <a:gd name="connsiteX11" fmla="*/ 759047 w 2440975"/>
                    <a:gd name="connsiteY11" fmla="*/ 95 h 1793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40975" h="1793086">
                      <a:moveTo>
                        <a:pt x="759143" y="0"/>
                      </a:moveTo>
                      <a:lnTo>
                        <a:pt x="759143" y="0"/>
                      </a:lnTo>
                      <a:cubicBezTo>
                        <a:pt x="759143" y="0"/>
                        <a:pt x="2411159" y="1703260"/>
                        <a:pt x="2411159" y="1703260"/>
                      </a:cubicBezTo>
                      <a:lnTo>
                        <a:pt x="2428970" y="1721644"/>
                      </a:lnTo>
                      <a:cubicBezTo>
                        <a:pt x="2450973" y="1744218"/>
                        <a:pt x="2440686" y="1779651"/>
                        <a:pt x="2414683" y="1790128"/>
                      </a:cubicBezTo>
                      <a:cubicBezTo>
                        <a:pt x="2409730" y="1792034"/>
                        <a:pt x="2404205" y="1793177"/>
                        <a:pt x="2398205" y="1793081"/>
                      </a:cubicBezTo>
                      <a:lnTo>
                        <a:pt x="2372582" y="1792700"/>
                      </a:lnTo>
                      <a:lnTo>
                        <a:pt x="0" y="1756601"/>
                      </a:lnTo>
                      <a:cubicBezTo>
                        <a:pt x="7810" y="1241108"/>
                        <a:pt x="171164" y="764476"/>
                        <a:pt x="444627" y="370618"/>
                      </a:cubicBezTo>
                      <a:lnTo>
                        <a:pt x="444627" y="370427"/>
                      </a:lnTo>
                      <a:cubicBezTo>
                        <a:pt x="528923" y="249364"/>
                        <a:pt x="623221" y="136112"/>
                        <a:pt x="726853" y="32004"/>
                      </a:cubicBezTo>
                      <a:cubicBezTo>
                        <a:pt x="737521" y="21336"/>
                        <a:pt x="748189" y="10668"/>
                        <a:pt x="759047" y="95"/>
                      </a:cubicBezTo>
                      <a:close/>
                    </a:path>
                  </a:pathLst>
                </a:custGeom>
                <a:solidFill>
                  <a:srgbClr val="FFCE6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84" name="Freeform: Shape 4783">
                  <a:extLst>
                    <a:ext uri="{FF2B5EF4-FFF2-40B4-BE49-F238E27FC236}">
                      <a16:creationId xmlns:a16="http://schemas.microsoft.com/office/drawing/2014/main" id="{42A14322-3D3D-ECA8-26B6-FD9FF6A56449}"/>
                    </a:ext>
                  </a:extLst>
                </p:cNvPr>
                <p:cNvSpPr/>
                <p:nvPr/>
              </p:nvSpPr>
              <p:spPr>
                <a:xfrm>
                  <a:off x="3207448" y="1300162"/>
                  <a:ext cx="2519803" cy="1877866"/>
                </a:xfrm>
                <a:custGeom>
                  <a:avLst/>
                  <a:gdLst>
                    <a:gd name="connsiteX0" fmla="*/ 2509076 w 2519803"/>
                    <a:gd name="connsiteY0" fmla="*/ 1756410 h 1877866"/>
                    <a:gd name="connsiteX1" fmla="*/ 2518029 w 2519803"/>
                    <a:gd name="connsiteY1" fmla="*/ 1813274 h 1877866"/>
                    <a:gd name="connsiteX2" fmla="*/ 2468975 w 2519803"/>
                    <a:gd name="connsiteY2" fmla="*/ 1872139 h 1877866"/>
                    <a:gd name="connsiteX3" fmla="*/ 2437448 w 2519803"/>
                    <a:gd name="connsiteY3" fmla="*/ 1877854 h 1877866"/>
                    <a:gd name="connsiteX4" fmla="*/ 2411635 w 2519803"/>
                    <a:gd name="connsiteY4" fmla="*/ 1877473 h 1877866"/>
                    <a:gd name="connsiteX5" fmla="*/ 0 w 2519803"/>
                    <a:gd name="connsiteY5" fmla="*/ 1840802 h 1877866"/>
                    <a:gd name="connsiteX6" fmla="*/ 571 w 2519803"/>
                    <a:gd name="connsiteY6" fmla="*/ 1801749 h 1877866"/>
                    <a:gd name="connsiteX7" fmla="*/ 452152 w 2519803"/>
                    <a:gd name="connsiteY7" fmla="*/ 394049 h 1877866"/>
                    <a:gd name="connsiteX8" fmla="*/ 453866 w 2519803"/>
                    <a:gd name="connsiteY8" fmla="*/ 391573 h 1877866"/>
                    <a:gd name="connsiteX9" fmla="*/ 738759 w 2519803"/>
                    <a:gd name="connsiteY9" fmla="*/ 50197 h 1877866"/>
                    <a:gd name="connsiteX10" fmla="*/ 771430 w 2519803"/>
                    <a:gd name="connsiteY10" fmla="*/ 17812 h 1877866"/>
                    <a:gd name="connsiteX11" fmla="*/ 777240 w 2519803"/>
                    <a:gd name="connsiteY11" fmla="*/ 12192 h 1877866"/>
                    <a:gd name="connsiteX12" fmla="*/ 808958 w 2519803"/>
                    <a:gd name="connsiteY12" fmla="*/ 0 h 1877866"/>
                    <a:gd name="connsiteX13" fmla="*/ 2496788 w 2519803"/>
                    <a:gd name="connsiteY13" fmla="*/ 1740218 h 1877866"/>
                    <a:gd name="connsiteX14" fmla="*/ 2509076 w 2519803"/>
                    <a:gd name="connsiteY14" fmla="*/ 1756505 h 1877866"/>
                    <a:gd name="connsiteX15" fmla="*/ 79629 w 2519803"/>
                    <a:gd name="connsiteY15" fmla="*/ 1763744 h 1877866"/>
                    <a:gd name="connsiteX16" fmla="*/ 2438495 w 2519803"/>
                    <a:gd name="connsiteY16" fmla="*/ 1799654 h 1877866"/>
                    <a:gd name="connsiteX17" fmla="*/ 2440115 w 2519803"/>
                    <a:gd name="connsiteY17" fmla="*/ 1799368 h 1877866"/>
                    <a:gd name="connsiteX18" fmla="*/ 2441448 w 2519803"/>
                    <a:gd name="connsiteY18" fmla="*/ 1796987 h 1877866"/>
                    <a:gd name="connsiteX19" fmla="*/ 2440591 w 2519803"/>
                    <a:gd name="connsiteY19" fmla="*/ 1794605 h 1877866"/>
                    <a:gd name="connsiteX20" fmla="*/ 2422684 w 2519803"/>
                    <a:gd name="connsiteY20" fmla="*/ 1776222 h 1877866"/>
                    <a:gd name="connsiteX21" fmla="*/ 798195 w 2519803"/>
                    <a:gd name="connsiteY21" fmla="*/ 101156 h 1877866"/>
                    <a:gd name="connsiteX22" fmla="*/ 794194 w 2519803"/>
                    <a:gd name="connsiteY22" fmla="*/ 105156 h 1877866"/>
                    <a:gd name="connsiteX23" fmla="*/ 516541 w 2519803"/>
                    <a:gd name="connsiteY23" fmla="*/ 438341 h 1877866"/>
                    <a:gd name="connsiteX24" fmla="*/ 514826 w 2519803"/>
                    <a:gd name="connsiteY24" fmla="*/ 440817 h 1877866"/>
                    <a:gd name="connsiteX25" fmla="*/ 79629 w 2519803"/>
                    <a:gd name="connsiteY25" fmla="*/ 1763744 h 1877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519803" h="1877866">
                      <a:moveTo>
                        <a:pt x="2509076" y="1756410"/>
                      </a:moveTo>
                      <a:cubicBezTo>
                        <a:pt x="2518886" y="1773460"/>
                        <a:pt x="2522220" y="1793653"/>
                        <a:pt x="2518029" y="1813274"/>
                      </a:cubicBezTo>
                      <a:cubicBezTo>
                        <a:pt x="2512314" y="1840039"/>
                        <a:pt x="2494026" y="1862042"/>
                        <a:pt x="2468975" y="1872139"/>
                      </a:cubicBezTo>
                      <a:cubicBezTo>
                        <a:pt x="2458784" y="1876139"/>
                        <a:pt x="2448306" y="1878044"/>
                        <a:pt x="2437448" y="1877854"/>
                      </a:cubicBezTo>
                      <a:lnTo>
                        <a:pt x="2411635" y="1877473"/>
                      </a:lnTo>
                      <a:lnTo>
                        <a:pt x="0" y="1840802"/>
                      </a:lnTo>
                      <a:lnTo>
                        <a:pt x="571" y="1801749"/>
                      </a:lnTo>
                      <a:cubicBezTo>
                        <a:pt x="8287" y="1295305"/>
                        <a:pt x="164401" y="808482"/>
                        <a:pt x="452152" y="394049"/>
                      </a:cubicBezTo>
                      <a:lnTo>
                        <a:pt x="453866" y="391573"/>
                      </a:lnTo>
                      <a:cubicBezTo>
                        <a:pt x="538639" y="269843"/>
                        <a:pt x="634556" y="154972"/>
                        <a:pt x="738759" y="50197"/>
                      </a:cubicBezTo>
                      <a:cubicBezTo>
                        <a:pt x="749522" y="39338"/>
                        <a:pt x="760381" y="28575"/>
                        <a:pt x="771430" y="17812"/>
                      </a:cubicBezTo>
                      <a:lnTo>
                        <a:pt x="777240" y="12192"/>
                      </a:lnTo>
                      <a:lnTo>
                        <a:pt x="808958" y="0"/>
                      </a:lnTo>
                      <a:lnTo>
                        <a:pt x="2496788" y="1740218"/>
                      </a:lnTo>
                      <a:cubicBezTo>
                        <a:pt x="2501646" y="1745171"/>
                        <a:pt x="2505742" y="1750600"/>
                        <a:pt x="2509076" y="1756505"/>
                      </a:cubicBezTo>
                      <a:close/>
                      <a:moveTo>
                        <a:pt x="79629" y="1763744"/>
                      </a:moveTo>
                      <a:lnTo>
                        <a:pt x="2438495" y="1799654"/>
                      </a:lnTo>
                      <a:cubicBezTo>
                        <a:pt x="2439257" y="1799654"/>
                        <a:pt x="2439829" y="1799463"/>
                        <a:pt x="2440115" y="1799368"/>
                      </a:cubicBezTo>
                      <a:cubicBezTo>
                        <a:pt x="2440496" y="1799177"/>
                        <a:pt x="2441258" y="1798130"/>
                        <a:pt x="2441448" y="1796987"/>
                      </a:cubicBezTo>
                      <a:cubicBezTo>
                        <a:pt x="2441638" y="1795939"/>
                        <a:pt x="2441448" y="1795463"/>
                        <a:pt x="2440591" y="1794605"/>
                      </a:cubicBezTo>
                      <a:lnTo>
                        <a:pt x="2422684" y="1776222"/>
                      </a:lnTo>
                      <a:lnTo>
                        <a:pt x="798195" y="101156"/>
                      </a:lnTo>
                      <a:cubicBezTo>
                        <a:pt x="796861" y="102489"/>
                        <a:pt x="795528" y="103823"/>
                        <a:pt x="794194" y="105156"/>
                      </a:cubicBezTo>
                      <a:cubicBezTo>
                        <a:pt x="692563" y="207359"/>
                        <a:pt x="599123" y="319468"/>
                        <a:pt x="516541" y="438341"/>
                      </a:cubicBezTo>
                      <a:lnTo>
                        <a:pt x="514826" y="440817"/>
                      </a:lnTo>
                      <a:cubicBezTo>
                        <a:pt x="244412" y="831247"/>
                        <a:pt x="94297" y="1287780"/>
                        <a:pt x="79629" y="1763744"/>
                      </a:cubicBezTo>
                      <a:close/>
                    </a:path>
                  </a:pathLst>
                </a:custGeom>
                <a:solidFill>
                  <a:srgbClr val="28282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4785" name="Freeform: Shape 4784">
              <a:extLst>
                <a:ext uri="{FF2B5EF4-FFF2-40B4-BE49-F238E27FC236}">
                  <a16:creationId xmlns:a16="http://schemas.microsoft.com/office/drawing/2014/main" id="{4F19610F-307B-6530-4CD3-88ED2E6AC74E}"/>
                </a:ext>
              </a:extLst>
            </p:cNvPr>
            <p:cNvSpPr/>
            <p:nvPr/>
          </p:nvSpPr>
          <p:spPr>
            <a:xfrm>
              <a:off x="2668159" y="1008081"/>
              <a:ext cx="1335007" cy="2088304"/>
            </a:xfrm>
            <a:custGeom>
              <a:avLst/>
              <a:gdLst>
                <a:gd name="connsiteX0" fmla="*/ 1067450 w 1335007"/>
                <a:gd name="connsiteY0" fmla="*/ 58813 h 2088304"/>
                <a:gd name="connsiteX1" fmla="*/ 1335008 w 1335007"/>
                <a:gd name="connsiteY1" fmla="*/ 334752 h 2088304"/>
                <a:gd name="connsiteX2" fmla="*/ 777605 w 1335007"/>
                <a:gd name="connsiteY2" fmla="*/ 356088 h 2088304"/>
                <a:gd name="connsiteX3" fmla="*/ 190293 w 1335007"/>
                <a:gd name="connsiteY3" fmla="*/ 2088305 h 2088304"/>
                <a:gd name="connsiteX4" fmla="*/ 74850 w 1335007"/>
                <a:gd name="connsiteY4" fmla="*/ 2047824 h 2088304"/>
                <a:gd name="connsiteX5" fmla="*/ 650 w 1335007"/>
                <a:gd name="connsiteY5" fmla="*/ 1879707 h 2088304"/>
                <a:gd name="connsiteX6" fmla="*/ 786082 w 1335007"/>
                <a:gd name="connsiteY6" fmla="*/ 63099 h 2088304"/>
                <a:gd name="connsiteX7" fmla="*/ 1067450 w 1335007"/>
                <a:gd name="connsiteY7" fmla="*/ 58813 h 2088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5007" h="2088304">
                  <a:moveTo>
                    <a:pt x="1067450" y="58813"/>
                  </a:moveTo>
                  <a:lnTo>
                    <a:pt x="1335008" y="334752"/>
                  </a:lnTo>
                  <a:cubicBezTo>
                    <a:pt x="1304147" y="305225"/>
                    <a:pt x="1042019" y="70434"/>
                    <a:pt x="777605" y="356088"/>
                  </a:cubicBezTo>
                  <a:cubicBezTo>
                    <a:pt x="-5160" y="1201623"/>
                    <a:pt x="190293" y="2088305"/>
                    <a:pt x="190293" y="2088305"/>
                  </a:cubicBezTo>
                  <a:lnTo>
                    <a:pt x="74850" y="2047824"/>
                  </a:lnTo>
                  <a:cubicBezTo>
                    <a:pt x="25225" y="2009343"/>
                    <a:pt x="-4874" y="1947430"/>
                    <a:pt x="650" y="1879707"/>
                  </a:cubicBezTo>
                  <a:cubicBezTo>
                    <a:pt x="57229" y="1182192"/>
                    <a:pt x="344884" y="551542"/>
                    <a:pt x="786082" y="63099"/>
                  </a:cubicBezTo>
                  <a:cubicBezTo>
                    <a:pt x="860758" y="-19482"/>
                    <a:pt x="990012" y="-21102"/>
                    <a:pt x="1067450" y="58813"/>
                  </a:cubicBezTo>
                  <a:close/>
                </a:path>
              </a:pathLst>
            </a:custGeom>
            <a:solidFill>
              <a:srgbClr val="A8680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86" name="Freeform: Shape 4785">
              <a:extLst>
                <a:ext uri="{FF2B5EF4-FFF2-40B4-BE49-F238E27FC236}">
                  <a16:creationId xmlns:a16="http://schemas.microsoft.com/office/drawing/2014/main" id="{7A9FDCE6-8CF4-4EE0-E150-AC96C1580AA7}"/>
                </a:ext>
              </a:extLst>
            </p:cNvPr>
            <p:cNvSpPr/>
            <p:nvPr/>
          </p:nvSpPr>
          <p:spPr>
            <a:xfrm>
              <a:off x="3691508" y="1342834"/>
              <a:ext cx="1996443" cy="1796129"/>
            </a:xfrm>
            <a:custGeom>
              <a:avLst/>
              <a:gdLst>
                <a:gd name="connsiteX0" fmla="*/ 311658 w 1996443"/>
                <a:gd name="connsiteY0" fmla="*/ 0 h 1796129"/>
                <a:gd name="connsiteX1" fmla="*/ 312896 w 1996443"/>
                <a:gd name="connsiteY1" fmla="*/ 1333 h 1796129"/>
                <a:gd name="connsiteX2" fmla="*/ 314611 w 1996443"/>
                <a:gd name="connsiteY2" fmla="*/ 3048 h 1796129"/>
                <a:gd name="connsiteX3" fmla="*/ 314611 w 1996443"/>
                <a:gd name="connsiteY3" fmla="*/ 3048 h 1796129"/>
                <a:gd name="connsiteX4" fmla="*/ 1966627 w 1996443"/>
                <a:gd name="connsiteY4" fmla="*/ 1706308 h 1796129"/>
                <a:gd name="connsiteX5" fmla="*/ 1984439 w 1996443"/>
                <a:gd name="connsiteY5" fmla="*/ 1724692 h 1796129"/>
                <a:gd name="connsiteX6" fmla="*/ 1970151 w 1996443"/>
                <a:gd name="connsiteY6" fmla="*/ 1793176 h 1796129"/>
                <a:gd name="connsiteX7" fmla="*/ 1953673 w 1996443"/>
                <a:gd name="connsiteY7" fmla="*/ 1796129 h 1796129"/>
                <a:gd name="connsiteX8" fmla="*/ 1948434 w 1996443"/>
                <a:gd name="connsiteY8" fmla="*/ 1792033 h 1796129"/>
                <a:gd name="connsiteX9" fmla="*/ 1331786 w 1996443"/>
                <a:gd name="connsiteY9" fmla="*/ 1295400 h 1796129"/>
                <a:gd name="connsiteX10" fmla="*/ 1187482 w 1996443"/>
                <a:gd name="connsiteY10" fmla="*/ 1183862 h 1796129"/>
                <a:gd name="connsiteX11" fmla="*/ 1031177 w 1996443"/>
                <a:gd name="connsiteY11" fmla="*/ 1071086 h 1796129"/>
                <a:gd name="connsiteX12" fmla="*/ 673608 w 1996443"/>
                <a:gd name="connsiteY12" fmla="*/ 823341 h 1796129"/>
                <a:gd name="connsiteX13" fmla="*/ 500348 w 1996443"/>
                <a:gd name="connsiteY13" fmla="*/ 706088 h 1796129"/>
                <a:gd name="connsiteX14" fmla="*/ 450056 w 1996443"/>
                <a:gd name="connsiteY14" fmla="*/ 672370 h 1796129"/>
                <a:gd name="connsiteX15" fmla="*/ 200025 w 1996443"/>
                <a:gd name="connsiteY15" fmla="*/ 505587 h 1796129"/>
                <a:gd name="connsiteX16" fmla="*/ 0 w 1996443"/>
                <a:gd name="connsiteY16" fmla="*/ 373666 h 1796129"/>
                <a:gd name="connsiteX17" fmla="*/ 0 w 1996443"/>
                <a:gd name="connsiteY17" fmla="*/ 373475 h 1796129"/>
                <a:gd name="connsiteX18" fmla="*/ 282226 w 1996443"/>
                <a:gd name="connsiteY18" fmla="*/ 35052 h 1796129"/>
                <a:gd name="connsiteX19" fmla="*/ 311467 w 1996443"/>
                <a:gd name="connsiteY19" fmla="*/ 95 h 179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96443" h="1796129">
                  <a:moveTo>
                    <a:pt x="311658" y="0"/>
                  </a:moveTo>
                  <a:cubicBezTo>
                    <a:pt x="312134" y="476"/>
                    <a:pt x="312611" y="952"/>
                    <a:pt x="312896" y="1333"/>
                  </a:cubicBezTo>
                  <a:lnTo>
                    <a:pt x="314611" y="3048"/>
                  </a:lnTo>
                  <a:lnTo>
                    <a:pt x="314611" y="3048"/>
                  </a:lnTo>
                  <a:cubicBezTo>
                    <a:pt x="314611" y="3048"/>
                    <a:pt x="1966627" y="1706308"/>
                    <a:pt x="1966627" y="1706308"/>
                  </a:cubicBezTo>
                  <a:lnTo>
                    <a:pt x="1984439" y="1724692"/>
                  </a:lnTo>
                  <a:cubicBezTo>
                    <a:pt x="2006441" y="1747266"/>
                    <a:pt x="1996154" y="1782699"/>
                    <a:pt x="1970151" y="1793176"/>
                  </a:cubicBezTo>
                  <a:lnTo>
                    <a:pt x="1953673" y="1796129"/>
                  </a:lnTo>
                  <a:cubicBezTo>
                    <a:pt x="1953673" y="1796129"/>
                    <a:pt x="1951863" y="1794700"/>
                    <a:pt x="1948434" y="1792033"/>
                  </a:cubicBezTo>
                  <a:cubicBezTo>
                    <a:pt x="1904905" y="1757839"/>
                    <a:pt x="1598009" y="1516285"/>
                    <a:pt x="1331786" y="1295400"/>
                  </a:cubicBezTo>
                  <a:cubicBezTo>
                    <a:pt x="1294924" y="1264825"/>
                    <a:pt x="1245489" y="1226820"/>
                    <a:pt x="1187482" y="1183862"/>
                  </a:cubicBezTo>
                  <a:cubicBezTo>
                    <a:pt x="1140428" y="1149096"/>
                    <a:pt x="1087755" y="1111091"/>
                    <a:pt x="1031177" y="1071086"/>
                  </a:cubicBezTo>
                  <a:cubicBezTo>
                    <a:pt x="920972" y="992886"/>
                    <a:pt x="796766" y="907161"/>
                    <a:pt x="673608" y="823341"/>
                  </a:cubicBezTo>
                  <a:cubicBezTo>
                    <a:pt x="615029" y="783527"/>
                    <a:pt x="556736" y="744093"/>
                    <a:pt x="500348" y="706088"/>
                  </a:cubicBezTo>
                  <a:cubicBezTo>
                    <a:pt x="483394" y="694658"/>
                    <a:pt x="466630" y="683419"/>
                    <a:pt x="450056" y="672370"/>
                  </a:cubicBezTo>
                  <a:cubicBezTo>
                    <a:pt x="357378" y="610171"/>
                    <a:pt x="271463" y="552926"/>
                    <a:pt x="200025" y="505587"/>
                  </a:cubicBezTo>
                  <a:cubicBezTo>
                    <a:pt x="79153" y="425482"/>
                    <a:pt x="0" y="373666"/>
                    <a:pt x="0" y="373666"/>
                  </a:cubicBezTo>
                  <a:lnTo>
                    <a:pt x="0" y="373475"/>
                  </a:lnTo>
                  <a:cubicBezTo>
                    <a:pt x="0" y="373475"/>
                    <a:pt x="282226" y="35052"/>
                    <a:pt x="282226" y="35052"/>
                  </a:cubicBezTo>
                  <a:lnTo>
                    <a:pt x="311467" y="95"/>
                  </a:lnTo>
                  <a:close/>
                </a:path>
              </a:pathLst>
            </a:custGeom>
            <a:solidFill>
              <a:srgbClr val="DDA23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787" name="Graphic 2">
              <a:extLst>
                <a:ext uri="{FF2B5EF4-FFF2-40B4-BE49-F238E27FC236}">
                  <a16:creationId xmlns:a16="http://schemas.microsoft.com/office/drawing/2014/main" id="{7F6ACB5B-5F32-F664-9815-F486F5300843}"/>
                </a:ext>
              </a:extLst>
            </p:cNvPr>
            <p:cNvGrpSpPr/>
            <p:nvPr/>
          </p:nvGrpSpPr>
          <p:grpSpPr>
            <a:xfrm>
              <a:off x="2628858" y="968847"/>
              <a:ext cx="3098393" cy="2209182"/>
              <a:chOff x="2628858" y="968847"/>
              <a:chExt cx="3098393" cy="2209182"/>
            </a:xfrm>
            <a:solidFill>
              <a:srgbClr val="282826"/>
            </a:solidFill>
          </p:grpSpPr>
          <p:sp>
            <p:nvSpPr>
              <p:cNvPr id="4788" name="Freeform: Shape 4787">
                <a:extLst>
                  <a:ext uri="{FF2B5EF4-FFF2-40B4-BE49-F238E27FC236}">
                    <a16:creationId xmlns:a16="http://schemas.microsoft.com/office/drawing/2014/main" id="{C0FEC5BF-16F1-CAD6-6D16-07AF06CBE0A6}"/>
                  </a:ext>
                </a:extLst>
              </p:cNvPr>
              <p:cNvSpPr/>
              <p:nvPr/>
            </p:nvSpPr>
            <p:spPr>
              <a:xfrm>
                <a:off x="2628858" y="968847"/>
                <a:ext cx="3083606" cy="2208622"/>
              </a:xfrm>
              <a:custGeom>
                <a:avLst/>
                <a:gdLst>
                  <a:gd name="connsiteX0" fmla="*/ 3071759 w 3083606"/>
                  <a:gd name="connsiteY0" fmla="*/ 2071819 h 2208622"/>
                  <a:gd name="connsiteX1" fmla="*/ 3081474 w 3083606"/>
                  <a:gd name="connsiteY1" fmla="*/ 2135922 h 2208622"/>
                  <a:gd name="connsiteX2" fmla="*/ 3025563 w 3083606"/>
                  <a:gd name="connsiteY2" fmla="*/ 2202217 h 2208622"/>
                  <a:gd name="connsiteX3" fmla="*/ 2990130 w 3083606"/>
                  <a:gd name="connsiteY3" fmla="*/ 2208598 h 2208622"/>
                  <a:gd name="connsiteX4" fmla="*/ 617642 w 3083606"/>
                  <a:gd name="connsiteY4" fmla="*/ 2172498 h 2208622"/>
                  <a:gd name="connsiteX5" fmla="*/ 229022 w 3083606"/>
                  <a:gd name="connsiteY5" fmla="*/ 2166498 h 2208622"/>
                  <a:gd name="connsiteX6" fmla="*/ 95101 w 3083606"/>
                  <a:gd name="connsiteY6" fmla="*/ 2121063 h 2208622"/>
                  <a:gd name="connsiteX7" fmla="*/ 899 w 3083606"/>
                  <a:gd name="connsiteY7" fmla="*/ 1915609 h 2208622"/>
                  <a:gd name="connsiteX8" fmla="*/ 252549 w 3083606"/>
                  <a:gd name="connsiteY8" fmla="*/ 916341 h 2208622"/>
                  <a:gd name="connsiteX9" fmla="*/ 796236 w 3083606"/>
                  <a:gd name="connsiteY9" fmla="*/ 75951 h 2208622"/>
                  <a:gd name="connsiteX10" fmla="*/ 963590 w 3083606"/>
                  <a:gd name="connsiteY10" fmla="*/ 36 h 2208622"/>
                  <a:gd name="connsiteX11" fmla="*/ 1134755 w 3083606"/>
                  <a:gd name="connsiteY11" fmla="*/ 70712 h 2208622"/>
                  <a:gd name="connsiteX12" fmla="*/ 1402312 w 3083606"/>
                  <a:gd name="connsiteY12" fmla="*/ 346651 h 2208622"/>
                  <a:gd name="connsiteX13" fmla="*/ 1403550 w 3083606"/>
                  <a:gd name="connsiteY13" fmla="*/ 347889 h 2208622"/>
                  <a:gd name="connsiteX14" fmla="*/ 1404884 w 3083606"/>
                  <a:gd name="connsiteY14" fmla="*/ 349223 h 2208622"/>
                  <a:gd name="connsiteX15" fmla="*/ 3057471 w 3083606"/>
                  <a:gd name="connsiteY15" fmla="*/ 2052864 h 2208622"/>
                  <a:gd name="connsiteX16" fmla="*/ 3071664 w 3083606"/>
                  <a:gd name="connsiteY16" fmla="*/ 2071629 h 2208622"/>
                  <a:gd name="connsiteX17" fmla="*/ 97673 w 3083606"/>
                  <a:gd name="connsiteY17" fmla="*/ 2016288 h 2208622"/>
                  <a:gd name="connsiteX18" fmla="*/ 133106 w 3083606"/>
                  <a:gd name="connsiteY18" fmla="*/ 2052769 h 2208622"/>
                  <a:gd name="connsiteX19" fmla="*/ 230165 w 3083606"/>
                  <a:gd name="connsiteY19" fmla="*/ 2088393 h 2208622"/>
                  <a:gd name="connsiteX20" fmla="*/ 618785 w 3083606"/>
                  <a:gd name="connsiteY20" fmla="*/ 2094394 h 2208622"/>
                  <a:gd name="connsiteX21" fmla="*/ 2991368 w 3083606"/>
                  <a:gd name="connsiteY21" fmla="*/ 2130493 h 2208622"/>
                  <a:gd name="connsiteX22" fmla="*/ 2996607 w 3083606"/>
                  <a:gd name="connsiteY22" fmla="*/ 2129636 h 2208622"/>
                  <a:gd name="connsiteX23" fmla="*/ 3004989 w 3083606"/>
                  <a:gd name="connsiteY23" fmla="*/ 2119444 h 2208622"/>
                  <a:gd name="connsiteX24" fmla="*/ 3001369 w 3083606"/>
                  <a:gd name="connsiteY24" fmla="*/ 2107443 h 2208622"/>
                  <a:gd name="connsiteX25" fmla="*/ 1349258 w 3083606"/>
                  <a:gd name="connsiteY25" fmla="*/ 404277 h 2208622"/>
                  <a:gd name="connsiteX26" fmla="*/ 1345924 w 3083606"/>
                  <a:gd name="connsiteY26" fmla="*/ 400848 h 2208622"/>
                  <a:gd name="connsiteX27" fmla="*/ 1078748 w 3083606"/>
                  <a:gd name="connsiteY27" fmla="*/ 125290 h 2208622"/>
                  <a:gd name="connsiteX28" fmla="*/ 965114 w 3083606"/>
                  <a:gd name="connsiteY28" fmla="*/ 78332 h 2208622"/>
                  <a:gd name="connsiteX29" fmla="*/ 854434 w 3083606"/>
                  <a:gd name="connsiteY29" fmla="*/ 128529 h 2208622"/>
                  <a:gd name="connsiteX30" fmla="*/ 78908 w 3083606"/>
                  <a:gd name="connsiteY30" fmla="*/ 1922086 h 2208622"/>
                  <a:gd name="connsiteX31" fmla="*/ 97673 w 3083606"/>
                  <a:gd name="connsiteY31" fmla="*/ 2016384 h 220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3606" h="2208622">
                    <a:moveTo>
                      <a:pt x="3071759" y="2071819"/>
                    </a:moveTo>
                    <a:cubicBezTo>
                      <a:pt x="3082808" y="2091060"/>
                      <a:pt x="3086332" y="2113444"/>
                      <a:pt x="3081474" y="2135922"/>
                    </a:cubicBezTo>
                    <a:cubicBezTo>
                      <a:pt x="3074902" y="2166307"/>
                      <a:pt x="3054042" y="2191072"/>
                      <a:pt x="3025563" y="2202217"/>
                    </a:cubicBezTo>
                    <a:cubicBezTo>
                      <a:pt x="3014609" y="2206693"/>
                      <a:pt x="3002512" y="2208884"/>
                      <a:pt x="2990130" y="2208598"/>
                    </a:cubicBezTo>
                    <a:lnTo>
                      <a:pt x="617642" y="2172498"/>
                    </a:lnTo>
                    <a:lnTo>
                      <a:pt x="229022" y="2166498"/>
                    </a:lnTo>
                    <a:cubicBezTo>
                      <a:pt x="175492" y="2165736"/>
                      <a:pt x="167872" y="2161450"/>
                      <a:pt x="95101" y="2121063"/>
                    </a:cubicBezTo>
                    <a:cubicBezTo>
                      <a:pt x="30617" y="2085250"/>
                      <a:pt x="-6340" y="2004573"/>
                      <a:pt x="899" y="1915609"/>
                    </a:cubicBezTo>
                    <a:cubicBezTo>
                      <a:pt x="28997" y="1569280"/>
                      <a:pt x="113675" y="1233143"/>
                      <a:pt x="252549" y="916341"/>
                    </a:cubicBezTo>
                    <a:cubicBezTo>
                      <a:pt x="387328" y="608874"/>
                      <a:pt x="570303" y="326077"/>
                      <a:pt x="796236" y="75951"/>
                    </a:cubicBezTo>
                    <a:cubicBezTo>
                      <a:pt x="839480" y="28135"/>
                      <a:pt x="898916" y="1084"/>
                      <a:pt x="963590" y="36"/>
                    </a:cubicBezTo>
                    <a:cubicBezTo>
                      <a:pt x="1027694" y="-1107"/>
                      <a:pt x="1090082" y="24706"/>
                      <a:pt x="1134755" y="70712"/>
                    </a:cubicBezTo>
                    <a:lnTo>
                      <a:pt x="1402312" y="346651"/>
                    </a:lnTo>
                    <a:cubicBezTo>
                      <a:pt x="1402788" y="347127"/>
                      <a:pt x="1403169" y="347508"/>
                      <a:pt x="1403550" y="347889"/>
                    </a:cubicBezTo>
                    <a:lnTo>
                      <a:pt x="1404884" y="349223"/>
                    </a:lnTo>
                    <a:lnTo>
                      <a:pt x="3057471" y="2052864"/>
                    </a:lnTo>
                    <a:cubicBezTo>
                      <a:pt x="3063091" y="2058675"/>
                      <a:pt x="3067853" y="2064961"/>
                      <a:pt x="3071664" y="2071629"/>
                    </a:cubicBezTo>
                    <a:close/>
                    <a:moveTo>
                      <a:pt x="97673" y="2016288"/>
                    </a:moveTo>
                    <a:cubicBezTo>
                      <a:pt x="106817" y="2032195"/>
                      <a:pt x="118818" y="2044863"/>
                      <a:pt x="133106" y="2052769"/>
                    </a:cubicBezTo>
                    <a:cubicBezTo>
                      <a:pt x="175206" y="2076201"/>
                      <a:pt x="207560" y="2088079"/>
                      <a:pt x="230165" y="2088393"/>
                    </a:cubicBezTo>
                    <a:lnTo>
                      <a:pt x="618785" y="2094394"/>
                    </a:lnTo>
                    <a:lnTo>
                      <a:pt x="2991368" y="2130493"/>
                    </a:lnTo>
                    <a:cubicBezTo>
                      <a:pt x="2993368" y="2130493"/>
                      <a:pt x="2995083" y="2130207"/>
                      <a:pt x="2996607" y="2129636"/>
                    </a:cubicBezTo>
                    <a:cubicBezTo>
                      <a:pt x="3001655" y="2127636"/>
                      <a:pt x="3004226" y="2123064"/>
                      <a:pt x="3004989" y="2119444"/>
                    </a:cubicBezTo>
                    <a:cubicBezTo>
                      <a:pt x="3006417" y="2112681"/>
                      <a:pt x="3002607" y="2108776"/>
                      <a:pt x="3001369" y="2107443"/>
                    </a:cubicBezTo>
                    <a:lnTo>
                      <a:pt x="1349258" y="404277"/>
                    </a:lnTo>
                    <a:lnTo>
                      <a:pt x="1345924" y="400848"/>
                    </a:lnTo>
                    <a:lnTo>
                      <a:pt x="1078748" y="125290"/>
                    </a:lnTo>
                    <a:cubicBezTo>
                      <a:pt x="1048649" y="94239"/>
                      <a:pt x="1008358" y="77570"/>
                      <a:pt x="965114" y="78332"/>
                    </a:cubicBezTo>
                    <a:cubicBezTo>
                      <a:pt x="922347" y="79094"/>
                      <a:pt x="883009" y="96906"/>
                      <a:pt x="854434" y="128529"/>
                    </a:cubicBezTo>
                    <a:cubicBezTo>
                      <a:pt x="401615" y="629734"/>
                      <a:pt x="133391" y="1249907"/>
                      <a:pt x="78908" y="1922086"/>
                    </a:cubicBezTo>
                    <a:cubicBezTo>
                      <a:pt x="75956" y="1957519"/>
                      <a:pt x="83099" y="1990952"/>
                      <a:pt x="97673" y="2016384"/>
                    </a:cubicBezTo>
                    <a:close/>
                  </a:path>
                </a:pathLst>
              </a:custGeom>
              <a:solidFill>
                <a:srgbClr val="5331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9" name="Freeform: Shape 4788">
                <a:extLst>
                  <a:ext uri="{FF2B5EF4-FFF2-40B4-BE49-F238E27FC236}">
                    <a16:creationId xmlns:a16="http://schemas.microsoft.com/office/drawing/2014/main" id="{174CB2F5-8A61-6DF8-71FD-E956DD435818}"/>
                  </a:ext>
                </a:extLst>
              </p:cNvPr>
              <p:cNvSpPr/>
              <p:nvPr/>
            </p:nvSpPr>
            <p:spPr>
              <a:xfrm>
                <a:off x="3207448" y="1300161"/>
                <a:ext cx="2519803" cy="1877868"/>
              </a:xfrm>
              <a:custGeom>
                <a:avLst/>
                <a:gdLst>
                  <a:gd name="connsiteX0" fmla="*/ 2509076 w 2519803"/>
                  <a:gd name="connsiteY0" fmla="*/ 1756410 h 1877866"/>
                  <a:gd name="connsiteX1" fmla="*/ 2518029 w 2519803"/>
                  <a:gd name="connsiteY1" fmla="*/ 1813274 h 1877866"/>
                  <a:gd name="connsiteX2" fmla="*/ 2468975 w 2519803"/>
                  <a:gd name="connsiteY2" fmla="*/ 1872139 h 1877866"/>
                  <a:gd name="connsiteX3" fmla="*/ 2437448 w 2519803"/>
                  <a:gd name="connsiteY3" fmla="*/ 1877854 h 1877866"/>
                  <a:gd name="connsiteX4" fmla="*/ 2411635 w 2519803"/>
                  <a:gd name="connsiteY4" fmla="*/ 1877473 h 1877866"/>
                  <a:gd name="connsiteX5" fmla="*/ 0 w 2519803"/>
                  <a:gd name="connsiteY5" fmla="*/ 1840802 h 1877866"/>
                  <a:gd name="connsiteX6" fmla="*/ 571 w 2519803"/>
                  <a:gd name="connsiteY6" fmla="*/ 1801749 h 1877866"/>
                  <a:gd name="connsiteX7" fmla="*/ 452152 w 2519803"/>
                  <a:gd name="connsiteY7" fmla="*/ 394049 h 1877866"/>
                  <a:gd name="connsiteX8" fmla="*/ 453866 w 2519803"/>
                  <a:gd name="connsiteY8" fmla="*/ 391573 h 1877866"/>
                  <a:gd name="connsiteX9" fmla="*/ 738759 w 2519803"/>
                  <a:gd name="connsiteY9" fmla="*/ 50197 h 1877866"/>
                  <a:gd name="connsiteX10" fmla="*/ 771430 w 2519803"/>
                  <a:gd name="connsiteY10" fmla="*/ 17812 h 1877866"/>
                  <a:gd name="connsiteX11" fmla="*/ 777240 w 2519803"/>
                  <a:gd name="connsiteY11" fmla="*/ 12192 h 1877866"/>
                  <a:gd name="connsiteX12" fmla="*/ 808958 w 2519803"/>
                  <a:gd name="connsiteY12" fmla="*/ 0 h 1877866"/>
                  <a:gd name="connsiteX13" fmla="*/ 2496788 w 2519803"/>
                  <a:gd name="connsiteY13" fmla="*/ 1740218 h 1877866"/>
                  <a:gd name="connsiteX14" fmla="*/ 2509076 w 2519803"/>
                  <a:gd name="connsiteY14" fmla="*/ 1756505 h 1877866"/>
                  <a:gd name="connsiteX15" fmla="*/ 79629 w 2519803"/>
                  <a:gd name="connsiteY15" fmla="*/ 1763744 h 1877866"/>
                  <a:gd name="connsiteX16" fmla="*/ 2438495 w 2519803"/>
                  <a:gd name="connsiteY16" fmla="*/ 1799654 h 1877866"/>
                  <a:gd name="connsiteX17" fmla="*/ 2440115 w 2519803"/>
                  <a:gd name="connsiteY17" fmla="*/ 1799368 h 1877866"/>
                  <a:gd name="connsiteX18" fmla="*/ 2441448 w 2519803"/>
                  <a:gd name="connsiteY18" fmla="*/ 1796987 h 1877866"/>
                  <a:gd name="connsiteX19" fmla="*/ 2440591 w 2519803"/>
                  <a:gd name="connsiteY19" fmla="*/ 1794605 h 1877866"/>
                  <a:gd name="connsiteX20" fmla="*/ 2422684 w 2519803"/>
                  <a:gd name="connsiteY20" fmla="*/ 1776222 h 1877866"/>
                  <a:gd name="connsiteX21" fmla="*/ 798195 w 2519803"/>
                  <a:gd name="connsiteY21" fmla="*/ 101156 h 1877866"/>
                  <a:gd name="connsiteX22" fmla="*/ 794194 w 2519803"/>
                  <a:gd name="connsiteY22" fmla="*/ 105156 h 1877866"/>
                  <a:gd name="connsiteX23" fmla="*/ 516541 w 2519803"/>
                  <a:gd name="connsiteY23" fmla="*/ 438341 h 1877866"/>
                  <a:gd name="connsiteX24" fmla="*/ 514826 w 2519803"/>
                  <a:gd name="connsiteY24" fmla="*/ 440817 h 1877866"/>
                  <a:gd name="connsiteX25" fmla="*/ 79629 w 2519803"/>
                  <a:gd name="connsiteY25" fmla="*/ 1763744 h 187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19803" h="1877866">
                    <a:moveTo>
                      <a:pt x="2509076" y="1756410"/>
                    </a:moveTo>
                    <a:cubicBezTo>
                      <a:pt x="2518886" y="1773460"/>
                      <a:pt x="2522220" y="1793653"/>
                      <a:pt x="2518029" y="1813274"/>
                    </a:cubicBezTo>
                    <a:cubicBezTo>
                      <a:pt x="2512314" y="1840039"/>
                      <a:pt x="2494026" y="1862042"/>
                      <a:pt x="2468975" y="1872139"/>
                    </a:cubicBezTo>
                    <a:cubicBezTo>
                      <a:pt x="2458784" y="1876139"/>
                      <a:pt x="2448306" y="1878044"/>
                      <a:pt x="2437448" y="1877854"/>
                    </a:cubicBezTo>
                    <a:lnTo>
                      <a:pt x="2411635" y="1877473"/>
                    </a:lnTo>
                    <a:lnTo>
                      <a:pt x="0" y="1840802"/>
                    </a:lnTo>
                    <a:lnTo>
                      <a:pt x="571" y="1801749"/>
                    </a:lnTo>
                    <a:cubicBezTo>
                      <a:pt x="8287" y="1295305"/>
                      <a:pt x="164401" y="808482"/>
                      <a:pt x="452152" y="394049"/>
                    </a:cubicBezTo>
                    <a:lnTo>
                      <a:pt x="453866" y="391573"/>
                    </a:lnTo>
                    <a:cubicBezTo>
                      <a:pt x="538639" y="269843"/>
                      <a:pt x="634556" y="154972"/>
                      <a:pt x="738759" y="50197"/>
                    </a:cubicBezTo>
                    <a:cubicBezTo>
                      <a:pt x="749522" y="39338"/>
                      <a:pt x="760381" y="28575"/>
                      <a:pt x="771430" y="17812"/>
                    </a:cubicBezTo>
                    <a:lnTo>
                      <a:pt x="777240" y="12192"/>
                    </a:lnTo>
                    <a:lnTo>
                      <a:pt x="808958" y="0"/>
                    </a:lnTo>
                    <a:lnTo>
                      <a:pt x="2496788" y="1740218"/>
                    </a:lnTo>
                    <a:cubicBezTo>
                      <a:pt x="2501646" y="1745171"/>
                      <a:pt x="2505742" y="1750600"/>
                      <a:pt x="2509076" y="1756505"/>
                    </a:cubicBezTo>
                    <a:close/>
                    <a:moveTo>
                      <a:pt x="79629" y="1763744"/>
                    </a:moveTo>
                    <a:lnTo>
                      <a:pt x="2438495" y="1799654"/>
                    </a:lnTo>
                    <a:cubicBezTo>
                      <a:pt x="2439257" y="1799654"/>
                      <a:pt x="2439829" y="1799463"/>
                      <a:pt x="2440115" y="1799368"/>
                    </a:cubicBezTo>
                    <a:cubicBezTo>
                      <a:pt x="2440496" y="1799177"/>
                      <a:pt x="2441258" y="1798130"/>
                      <a:pt x="2441448" y="1796987"/>
                    </a:cubicBezTo>
                    <a:cubicBezTo>
                      <a:pt x="2441638" y="1795939"/>
                      <a:pt x="2441448" y="1795463"/>
                      <a:pt x="2440591" y="1794605"/>
                    </a:cubicBezTo>
                    <a:lnTo>
                      <a:pt x="2422684" y="1776222"/>
                    </a:lnTo>
                    <a:lnTo>
                      <a:pt x="798195" y="101156"/>
                    </a:lnTo>
                    <a:cubicBezTo>
                      <a:pt x="796861" y="102489"/>
                      <a:pt x="795528" y="103823"/>
                      <a:pt x="794194" y="105156"/>
                    </a:cubicBezTo>
                    <a:cubicBezTo>
                      <a:pt x="692563" y="207359"/>
                      <a:pt x="599123" y="319468"/>
                      <a:pt x="516541" y="438341"/>
                    </a:cubicBezTo>
                    <a:lnTo>
                      <a:pt x="514826" y="440817"/>
                    </a:lnTo>
                    <a:cubicBezTo>
                      <a:pt x="244412" y="831247"/>
                      <a:pt x="94297" y="1287780"/>
                      <a:pt x="79629" y="1763744"/>
                    </a:cubicBezTo>
                    <a:close/>
                  </a:path>
                </a:pathLst>
              </a:custGeom>
              <a:solidFill>
                <a:srgbClr val="5331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790" name="Graphic 2">
              <a:extLst>
                <a:ext uri="{FF2B5EF4-FFF2-40B4-BE49-F238E27FC236}">
                  <a16:creationId xmlns:a16="http://schemas.microsoft.com/office/drawing/2014/main" id="{7D052942-8230-BA12-2241-8F1CB91BD55F}"/>
                </a:ext>
              </a:extLst>
            </p:cNvPr>
            <p:cNvGrpSpPr/>
            <p:nvPr/>
          </p:nvGrpSpPr>
          <p:grpSpPr>
            <a:xfrm>
              <a:off x="4283152" y="2325147"/>
              <a:ext cx="672800" cy="659533"/>
              <a:chOff x="4283152" y="2325147"/>
              <a:chExt cx="672800" cy="659533"/>
            </a:xfrm>
          </p:grpSpPr>
          <p:sp>
            <p:nvSpPr>
              <p:cNvPr id="4791" name="Freeform: Shape 4790">
                <a:extLst>
                  <a:ext uri="{FF2B5EF4-FFF2-40B4-BE49-F238E27FC236}">
                    <a16:creationId xmlns:a16="http://schemas.microsoft.com/office/drawing/2014/main" id="{02DDFB07-A11E-108B-B288-8692C203DFBE}"/>
                  </a:ext>
                </a:extLst>
              </p:cNvPr>
              <p:cNvSpPr/>
              <p:nvPr/>
            </p:nvSpPr>
            <p:spPr>
              <a:xfrm>
                <a:off x="4322352" y="2380678"/>
                <a:ext cx="573402" cy="565071"/>
              </a:xfrm>
              <a:custGeom>
                <a:avLst/>
                <a:gdLst>
                  <a:gd name="connsiteX0" fmla="*/ 573403 w 573402"/>
                  <a:gd name="connsiteY0" fmla="*/ 132969 h 565071"/>
                  <a:gd name="connsiteX1" fmla="*/ 430718 w 573402"/>
                  <a:gd name="connsiteY1" fmla="*/ 0 h 565071"/>
                  <a:gd name="connsiteX2" fmla="*/ 287938 w 573402"/>
                  <a:gd name="connsiteY2" fmla="*/ 157067 h 565071"/>
                  <a:gd name="connsiteX3" fmla="*/ 240694 w 573402"/>
                  <a:gd name="connsiteY3" fmla="*/ 142113 h 565071"/>
                  <a:gd name="connsiteX4" fmla="*/ 227931 w 573402"/>
                  <a:gd name="connsiteY4" fmla="*/ 40386 h 565071"/>
                  <a:gd name="connsiteX5" fmla="*/ 1902 w 573402"/>
                  <a:gd name="connsiteY5" fmla="*/ 204883 h 565071"/>
                  <a:gd name="connsiteX6" fmla="*/ 398523 w 573402"/>
                  <a:gd name="connsiteY6" fmla="*/ 557022 h 565071"/>
                  <a:gd name="connsiteX7" fmla="*/ 532159 w 573402"/>
                  <a:gd name="connsiteY7" fmla="*/ 345853 h 565071"/>
                  <a:gd name="connsiteX8" fmla="*/ 377664 w 573402"/>
                  <a:gd name="connsiteY8" fmla="*/ 319468 h 565071"/>
                  <a:gd name="connsiteX9" fmla="*/ 370711 w 573402"/>
                  <a:gd name="connsiteY9" fmla="*/ 292037 h 565071"/>
                  <a:gd name="connsiteX10" fmla="*/ 573403 w 573402"/>
                  <a:gd name="connsiteY10" fmla="*/ 132969 h 56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3402" h="565071">
                    <a:moveTo>
                      <a:pt x="573403" y="132969"/>
                    </a:moveTo>
                    <a:cubicBezTo>
                      <a:pt x="515014" y="78486"/>
                      <a:pt x="474914" y="41148"/>
                      <a:pt x="430718" y="0"/>
                    </a:cubicBezTo>
                    <a:cubicBezTo>
                      <a:pt x="385569" y="49625"/>
                      <a:pt x="340421" y="99346"/>
                      <a:pt x="287938" y="157067"/>
                    </a:cubicBezTo>
                    <a:cubicBezTo>
                      <a:pt x="272222" y="174308"/>
                      <a:pt x="243552" y="165259"/>
                      <a:pt x="240694" y="142113"/>
                    </a:cubicBezTo>
                    <a:cubicBezTo>
                      <a:pt x="236027" y="104680"/>
                      <a:pt x="232026" y="72771"/>
                      <a:pt x="227931" y="40386"/>
                    </a:cubicBezTo>
                    <a:cubicBezTo>
                      <a:pt x="115726" y="12668"/>
                      <a:pt x="15999" y="83629"/>
                      <a:pt x="1902" y="204883"/>
                    </a:cubicBezTo>
                    <a:cubicBezTo>
                      <a:pt x="-22577" y="415290"/>
                      <a:pt x="193545" y="607123"/>
                      <a:pt x="398523" y="557022"/>
                    </a:cubicBezTo>
                    <a:cubicBezTo>
                      <a:pt x="479772" y="537115"/>
                      <a:pt x="535017" y="449961"/>
                      <a:pt x="532159" y="345853"/>
                    </a:cubicBezTo>
                    <a:cubicBezTo>
                      <a:pt x="480819" y="337090"/>
                      <a:pt x="429289" y="328327"/>
                      <a:pt x="377664" y="319468"/>
                    </a:cubicBezTo>
                    <a:cubicBezTo>
                      <a:pt x="374330" y="306419"/>
                      <a:pt x="374044" y="305086"/>
                      <a:pt x="370711" y="292037"/>
                    </a:cubicBezTo>
                    <a:cubicBezTo>
                      <a:pt x="434718" y="241840"/>
                      <a:pt x="498726" y="191548"/>
                      <a:pt x="573403" y="132969"/>
                    </a:cubicBezTo>
                    <a:close/>
                  </a:path>
                </a:pathLst>
              </a:custGeom>
              <a:solidFill>
                <a:srgbClr val="FFCE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2" name="Freeform: Shape 4791">
                <a:extLst>
                  <a:ext uri="{FF2B5EF4-FFF2-40B4-BE49-F238E27FC236}">
                    <a16:creationId xmlns:a16="http://schemas.microsoft.com/office/drawing/2014/main" id="{E7F8838B-F38B-3780-E15C-8B3DDF7FC6D8}"/>
                  </a:ext>
                </a:extLst>
              </p:cNvPr>
              <p:cNvSpPr/>
              <p:nvPr/>
            </p:nvSpPr>
            <p:spPr>
              <a:xfrm>
                <a:off x="4283152" y="2325147"/>
                <a:ext cx="672800" cy="659533"/>
              </a:xfrm>
              <a:custGeom>
                <a:avLst/>
                <a:gdLst>
                  <a:gd name="connsiteX0" fmla="*/ 672610 w 672800"/>
                  <a:gd name="connsiteY0" fmla="*/ 190976 h 659533"/>
                  <a:gd name="connsiteX1" fmla="*/ 475918 w 672800"/>
                  <a:gd name="connsiteY1" fmla="*/ 345376 h 659533"/>
                  <a:gd name="connsiteX2" fmla="*/ 609459 w 672800"/>
                  <a:gd name="connsiteY2" fmla="*/ 368141 h 659533"/>
                  <a:gd name="connsiteX3" fmla="*/ 610316 w 672800"/>
                  <a:gd name="connsiteY3" fmla="*/ 400241 h 659533"/>
                  <a:gd name="connsiteX4" fmla="*/ 446867 w 672800"/>
                  <a:gd name="connsiteY4" fmla="*/ 650462 h 659533"/>
                  <a:gd name="connsiteX5" fmla="*/ 128065 w 672800"/>
                  <a:gd name="connsiteY5" fmla="*/ 564070 h 659533"/>
                  <a:gd name="connsiteX6" fmla="*/ 2145 w 672800"/>
                  <a:gd name="connsiteY6" fmla="*/ 255842 h 659533"/>
                  <a:gd name="connsiteX7" fmla="*/ 97681 w 672800"/>
                  <a:gd name="connsiteY7" fmla="*/ 88201 h 659533"/>
                  <a:gd name="connsiteX8" fmla="*/ 276465 w 672800"/>
                  <a:gd name="connsiteY8" fmla="*/ 57912 h 659533"/>
                  <a:gd name="connsiteX9" fmla="*/ 302563 w 672800"/>
                  <a:gd name="connsiteY9" fmla="*/ 64389 h 659533"/>
                  <a:gd name="connsiteX10" fmla="*/ 315517 w 672800"/>
                  <a:gd name="connsiteY10" fmla="*/ 167354 h 659533"/>
                  <a:gd name="connsiteX11" fmla="*/ 467727 w 672800"/>
                  <a:gd name="connsiteY11" fmla="*/ 0 h 659533"/>
                  <a:gd name="connsiteX12" fmla="*/ 672800 w 672800"/>
                  <a:gd name="connsiteY12" fmla="*/ 191071 h 659533"/>
                  <a:gd name="connsiteX13" fmla="*/ 385145 w 672800"/>
                  <a:gd name="connsiteY13" fmla="*/ 409194 h 659533"/>
                  <a:gd name="connsiteX14" fmla="*/ 365714 w 672800"/>
                  <a:gd name="connsiteY14" fmla="*/ 332422 h 659533"/>
                  <a:gd name="connsiteX15" fmla="*/ 552499 w 672800"/>
                  <a:gd name="connsiteY15" fmla="*/ 185833 h 659533"/>
                  <a:gd name="connsiteX16" fmla="*/ 472204 w 672800"/>
                  <a:gd name="connsiteY16" fmla="*/ 111062 h 659533"/>
                  <a:gd name="connsiteX17" fmla="*/ 355999 w 672800"/>
                  <a:gd name="connsiteY17" fmla="*/ 238792 h 659533"/>
                  <a:gd name="connsiteX18" fmla="*/ 286847 w 672800"/>
                  <a:gd name="connsiteY18" fmla="*/ 257366 h 659533"/>
                  <a:gd name="connsiteX19" fmla="*/ 241032 w 672800"/>
                  <a:gd name="connsiteY19" fmla="*/ 202311 h 659533"/>
                  <a:gd name="connsiteX20" fmla="*/ 231888 w 672800"/>
                  <a:gd name="connsiteY20" fmla="*/ 129445 h 659533"/>
                  <a:gd name="connsiteX21" fmla="*/ 142258 w 672800"/>
                  <a:gd name="connsiteY21" fmla="*/ 152305 h 659533"/>
                  <a:gd name="connsiteX22" fmla="*/ 79869 w 672800"/>
                  <a:gd name="connsiteY22" fmla="*/ 264795 h 659533"/>
                  <a:gd name="connsiteX23" fmla="*/ 179881 w 672800"/>
                  <a:gd name="connsiteY23" fmla="*/ 505397 h 659533"/>
                  <a:gd name="connsiteX24" fmla="*/ 428389 w 672800"/>
                  <a:gd name="connsiteY24" fmla="*/ 574453 h 659533"/>
                  <a:gd name="connsiteX25" fmla="*/ 531068 w 672800"/>
                  <a:gd name="connsiteY25" fmla="*/ 434054 h 659533"/>
                  <a:gd name="connsiteX26" fmla="*/ 385240 w 672800"/>
                  <a:gd name="connsiteY26" fmla="*/ 409194 h 659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72800" h="659533">
                    <a:moveTo>
                      <a:pt x="672610" y="190976"/>
                    </a:moveTo>
                    <a:lnTo>
                      <a:pt x="475918" y="345376"/>
                    </a:lnTo>
                    <a:lnTo>
                      <a:pt x="609459" y="368141"/>
                    </a:lnTo>
                    <a:lnTo>
                      <a:pt x="610316" y="400241"/>
                    </a:lnTo>
                    <a:cubicBezTo>
                      <a:pt x="613650" y="523208"/>
                      <a:pt x="546403" y="626078"/>
                      <a:pt x="446867" y="650462"/>
                    </a:cubicBezTo>
                    <a:cubicBezTo>
                      <a:pt x="338473" y="676942"/>
                      <a:pt x="219315" y="644652"/>
                      <a:pt x="128065" y="564070"/>
                    </a:cubicBezTo>
                    <a:cubicBezTo>
                      <a:pt x="36149" y="482917"/>
                      <a:pt x="-10904" y="367760"/>
                      <a:pt x="2145" y="255842"/>
                    </a:cubicBezTo>
                    <a:cubicBezTo>
                      <a:pt x="10432" y="184690"/>
                      <a:pt x="44341" y="125158"/>
                      <a:pt x="97681" y="88201"/>
                    </a:cubicBezTo>
                    <a:cubicBezTo>
                      <a:pt x="148735" y="52768"/>
                      <a:pt x="212171" y="42005"/>
                      <a:pt x="276465" y="57912"/>
                    </a:cubicBezTo>
                    <a:lnTo>
                      <a:pt x="302563" y="64389"/>
                    </a:lnTo>
                    <a:lnTo>
                      <a:pt x="315517" y="167354"/>
                    </a:lnTo>
                    <a:lnTo>
                      <a:pt x="467727" y="0"/>
                    </a:lnTo>
                    <a:lnTo>
                      <a:pt x="672800" y="191071"/>
                    </a:lnTo>
                    <a:close/>
                    <a:moveTo>
                      <a:pt x="385145" y="409194"/>
                    </a:moveTo>
                    <a:lnTo>
                      <a:pt x="365714" y="332422"/>
                    </a:lnTo>
                    <a:lnTo>
                      <a:pt x="552499" y="185833"/>
                    </a:lnTo>
                    <a:lnTo>
                      <a:pt x="472204" y="111062"/>
                    </a:lnTo>
                    <a:lnTo>
                      <a:pt x="355999" y="238792"/>
                    </a:lnTo>
                    <a:cubicBezTo>
                      <a:pt x="338377" y="258223"/>
                      <a:pt x="311898" y="265367"/>
                      <a:pt x="286847" y="257366"/>
                    </a:cubicBezTo>
                    <a:cubicBezTo>
                      <a:pt x="261796" y="249460"/>
                      <a:pt x="244270" y="228409"/>
                      <a:pt x="241032" y="202311"/>
                    </a:cubicBezTo>
                    <a:lnTo>
                      <a:pt x="231888" y="129445"/>
                    </a:lnTo>
                    <a:cubicBezTo>
                      <a:pt x="199122" y="126683"/>
                      <a:pt x="167975" y="134588"/>
                      <a:pt x="142258" y="152305"/>
                    </a:cubicBezTo>
                    <a:cubicBezTo>
                      <a:pt x="107682" y="176308"/>
                      <a:pt x="85489" y="216217"/>
                      <a:pt x="79869" y="264795"/>
                    </a:cubicBezTo>
                    <a:cubicBezTo>
                      <a:pt x="69772" y="351282"/>
                      <a:pt x="107206" y="441198"/>
                      <a:pt x="179881" y="505397"/>
                    </a:cubicBezTo>
                    <a:cubicBezTo>
                      <a:pt x="251986" y="569024"/>
                      <a:pt x="344854" y="594836"/>
                      <a:pt x="428389" y="574453"/>
                    </a:cubicBezTo>
                    <a:cubicBezTo>
                      <a:pt x="483824" y="560927"/>
                      <a:pt x="523448" y="505111"/>
                      <a:pt x="531068" y="434054"/>
                    </a:cubicBezTo>
                    <a:lnTo>
                      <a:pt x="385240" y="409194"/>
                    </a:lnTo>
                    <a:close/>
                  </a:path>
                </a:pathLst>
              </a:custGeom>
              <a:solidFill>
                <a:srgbClr val="11111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793" name="Graphic 2">
              <a:extLst>
                <a:ext uri="{FF2B5EF4-FFF2-40B4-BE49-F238E27FC236}">
                  <a16:creationId xmlns:a16="http://schemas.microsoft.com/office/drawing/2014/main" id="{77724F61-2432-FEB5-2C24-1C08EEF500D0}"/>
                </a:ext>
              </a:extLst>
            </p:cNvPr>
            <p:cNvGrpSpPr/>
            <p:nvPr/>
          </p:nvGrpSpPr>
          <p:grpSpPr>
            <a:xfrm>
              <a:off x="3705567" y="1761801"/>
              <a:ext cx="703214" cy="703213"/>
              <a:chOff x="3705567" y="1761801"/>
              <a:chExt cx="703214" cy="703213"/>
            </a:xfrm>
          </p:grpSpPr>
          <p:grpSp>
            <p:nvGrpSpPr>
              <p:cNvPr id="4794" name="Graphic 2">
                <a:extLst>
                  <a:ext uri="{FF2B5EF4-FFF2-40B4-BE49-F238E27FC236}">
                    <a16:creationId xmlns:a16="http://schemas.microsoft.com/office/drawing/2014/main" id="{8F921B94-B7FC-8914-C944-1B6E33288D73}"/>
                  </a:ext>
                </a:extLst>
              </p:cNvPr>
              <p:cNvGrpSpPr/>
              <p:nvPr/>
            </p:nvGrpSpPr>
            <p:grpSpPr>
              <a:xfrm>
                <a:off x="3705567" y="1761801"/>
                <a:ext cx="703214" cy="703213"/>
                <a:chOff x="3705567" y="1761801"/>
                <a:chExt cx="703214" cy="703213"/>
              </a:xfrm>
            </p:grpSpPr>
            <p:sp>
              <p:nvSpPr>
                <p:cNvPr id="4795" name="Freeform: Shape 4794">
                  <a:extLst>
                    <a:ext uri="{FF2B5EF4-FFF2-40B4-BE49-F238E27FC236}">
                      <a16:creationId xmlns:a16="http://schemas.microsoft.com/office/drawing/2014/main" id="{780648BC-21D6-5F4D-12B9-FF3D4CDBA2E5}"/>
                    </a:ext>
                  </a:extLst>
                </p:cNvPr>
                <p:cNvSpPr/>
                <p:nvPr/>
              </p:nvSpPr>
              <p:spPr>
                <a:xfrm>
                  <a:off x="3744623" y="1800854"/>
                  <a:ext cx="625011" cy="624916"/>
                </a:xfrm>
                <a:custGeom>
                  <a:avLst/>
                  <a:gdLst>
                    <a:gd name="connsiteX0" fmla="*/ 317313 w 625011"/>
                    <a:gd name="connsiteY0" fmla="*/ 37 h 624916"/>
                    <a:gd name="connsiteX1" fmla="*/ 624971 w 625011"/>
                    <a:gd name="connsiteY1" fmla="*/ 317219 h 624916"/>
                    <a:gd name="connsiteX2" fmla="*/ 608016 w 625011"/>
                    <a:gd name="connsiteY2" fmla="*/ 414184 h 624916"/>
                    <a:gd name="connsiteX3" fmla="*/ 307693 w 625011"/>
                    <a:gd name="connsiteY3" fmla="*/ 624877 h 624916"/>
                    <a:gd name="connsiteX4" fmla="*/ 35 w 625011"/>
                    <a:gd name="connsiteY4" fmla="*/ 307694 h 624916"/>
                    <a:gd name="connsiteX5" fmla="*/ 18133 w 625011"/>
                    <a:gd name="connsiteY5" fmla="*/ 207587 h 624916"/>
                    <a:gd name="connsiteX6" fmla="*/ 317218 w 625011"/>
                    <a:gd name="connsiteY6" fmla="*/ 37 h 624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25011" h="624916">
                      <a:moveTo>
                        <a:pt x="317313" y="37"/>
                      </a:moveTo>
                      <a:cubicBezTo>
                        <a:pt x="489906" y="2704"/>
                        <a:pt x="627733" y="144722"/>
                        <a:pt x="624971" y="317219"/>
                      </a:cubicBezTo>
                      <a:cubicBezTo>
                        <a:pt x="624494" y="351128"/>
                        <a:pt x="618589" y="383704"/>
                        <a:pt x="608016" y="414184"/>
                      </a:cubicBezTo>
                      <a:cubicBezTo>
                        <a:pt x="565344" y="538485"/>
                        <a:pt x="446377" y="627068"/>
                        <a:pt x="307693" y="624877"/>
                      </a:cubicBezTo>
                      <a:cubicBezTo>
                        <a:pt x="135195" y="622210"/>
                        <a:pt x="-2536" y="480288"/>
                        <a:pt x="35" y="307694"/>
                      </a:cubicBezTo>
                      <a:cubicBezTo>
                        <a:pt x="607" y="272547"/>
                        <a:pt x="6893" y="238924"/>
                        <a:pt x="18133" y="207587"/>
                      </a:cubicBezTo>
                      <a:cubicBezTo>
                        <a:pt x="61757" y="84905"/>
                        <a:pt x="179867" y="-2058"/>
                        <a:pt x="317218" y="37"/>
                      </a:cubicBezTo>
                      <a:close/>
                    </a:path>
                  </a:pathLst>
                </a:custGeom>
                <a:solidFill>
                  <a:srgbClr val="E8615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96" name="Freeform: Shape 4795">
                  <a:extLst>
                    <a:ext uri="{FF2B5EF4-FFF2-40B4-BE49-F238E27FC236}">
                      <a16:creationId xmlns:a16="http://schemas.microsoft.com/office/drawing/2014/main" id="{76BC3998-81B8-C056-9D6E-B31039B5B7AE}"/>
                    </a:ext>
                  </a:extLst>
                </p:cNvPr>
                <p:cNvSpPr/>
                <p:nvPr/>
              </p:nvSpPr>
              <p:spPr>
                <a:xfrm>
                  <a:off x="3705567" y="1761801"/>
                  <a:ext cx="703214" cy="703213"/>
                </a:xfrm>
                <a:custGeom>
                  <a:avLst/>
                  <a:gdLst>
                    <a:gd name="connsiteX0" fmla="*/ 656978 w 703214"/>
                    <a:gd name="connsiteY0" fmla="*/ 177012 h 703213"/>
                    <a:gd name="connsiteX1" fmla="*/ 703174 w 703214"/>
                    <a:gd name="connsiteY1" fmla="*/ 356939 h 703213"/>
                    <a:gd name="connsiteX2" fmla="*/ 684124 w 703214"/>
                    <a:gd name="connsiteY2" fmla="*/ 466096 h 703213"/>
                    <a:gd name="connsiteX3" fmla="*/ 346273 w 703214"/>
                    <a:gd name="connsiteY3" fmla="*/ 703173 h 703213"/>
                    <a:gd name="connsiteX4" fmla="*/ 39 w 703214"/>
                    <a:gd name="connsiteY4" fmla="*/ 346271 h 703213"/>
                    <a:gd name="connsiteX5" fmla="*/ 20518 w 703214"/>
                    <a:gd name="connsiteY5" fmla="*/ 233495 h 703213"/>
                    <a:gd name="connsiteX6" fmla="*/ 356941 w 703214"/>
                    <a:gd name="connsiteY6" fmla="*/ 38 h 703213"/>
                    <a:gd name="connsiteX7" fmla="*/ 356941 w 703214"/>
                    <a:gd name="connsiteY7" fmla="*/ 38 h 703213"/>
                    <a:gd name="connsiteX8" fmla="*/ 604019 w 703214"/>
                    <a:gd name="connsiteY8" fmla="*/ 106813 h 703213"/>
                    <a:gd name="connsiteX9" fmla="*/ 656978 w 703214"/>
                    <a:gd name="connsiteY9" fmla="*/ 177012 h 703213"/>
                    <a:gd name="connsiteX10" fmla="*/ 114339 w 703214"/>
                    <a:gd name="connsiteY10" fmla="*/ 487146 h 703213"/>
                    <a:gd name="connsiteX11" fmla="*/ 347416 w 703214"/>
                    <a:gd name="connsiteY11" fmla="*/ 624878 h 703213"/>
                    <a:gd name="connsiteX12" fmla="*/ 610115 w 703214"/>
                    <a:gd name="connsiteY12" fmla="*/ 440569 h 703213"/>
                    <a:gd name="connsiteX13" fmla="*/ 624879 w 703214"/>
                    <a:gd name="connsiteY13" fmla="*/ 355701 h 703213"/>
                    <a:gd name="connsiteX14" fmla="*/ 547822 w 703214"/>
                    <a:gd name="connsiteY14" fmla="*/ 161201 h 703213"/>
                    <a:gd name="connsiteX15" fmla="*/ 355702 w 703214"/>
                    <a:gd name="connsiteY15" fmla="*/ 78143 h 703213"/>
                    <a:gd name="connsiteX16" fmla="*/ 94051 w 703214"/>
                    <a:gd name="connsiteY16" fmla="*/ 259689 h 703213"/>
                    <a:gd name="connsiteX17" fmla="*/ 78144 w 703214"/>
                    <a:gd name="connsiteY17" fmla="*/ 347319 h 703213"/>
                    <a:gd name="connsiteX18" fmla="*/ 114244 w 703214"/>
                    <a:gd name="connsiteY18" fmla="*/ 487051 h 703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3214" h="703213">
                      <a:moveTo>
                        <a:pt x="656978" y="177012"/>
                      </a:moveTo>
                      <a:cubicBezTo>
                        <a:pt x="688030" y="231209"/>
                        <a:pt x="704127" y="292836"/>
                        <a:pt x="703174" y="356939"/>
                      </a:cubicBezTo>
                      <a:cubicBezTo>
                        <a:pt x="702603" y="394373"/>
                        <a:pt x="696221" y="431044"/>
                        <a:pt x="684124" y="466096"/>
                      </a:cubicBezTo>
                      <a:cubicBezTo>
                        <a:pt x="634594" y="610209"/>
                        <a:pt x="498863" y="705459"/>
                        <a:pt x="346273" y="703173"/>
                      </a:cubicBezTo>
                      <a:cubicBezTo>
                        <a:pt x="152534" y="700125"/>
                        <a:pt x="-2819" y="540105"/>
                        <a:pt x="39" y="346271"/>
                      </a:cubicBezTo>
                      <a:cubicBezTo>
                        <a:pt x="610" y="307409"/>
                        <a:pt x="7564" y="269500"/>
                        <a:pt x="20518" y="233495"/>
                      </a:cubicBezTo>
                      <a:cubicBezTo>
                        <a:pt x="70905" y="91668"/>
                        <a:pt x="206160" y="-2153"/>
                        <a:pt x="356941" y="38"/>
                      </a:cubicBezTo>
                      <a:lnTo>
                        <a:pt x="356941" y="38"/>
                      </a:lnTo>
                      <a:cubicBezTo>
                        <a:pt x="450857" y="1466"/>
                        <a:pt x="538582" y="39376"/>
                        <a:pt x="604019" y="106813"/>
                      </a:cubicBezTo>
                      <a:cubicBezTo>
                        <a:pt x="624784" y="128244"/>
                        <a:pt x="642500" y="151771"/>
                        <a:pt x="656978" y="177012"/>
                      </a:cubicBezTo>
                      <a:close/>
                      <a:moveTo>
                        <a:pt x="114339" y="487146"/>
                      </a:moveTo>
                      <a:cubicBezTo>
                        <a:pt x="160821" y="568109"/>
                        <a:pt x="247594" y="623354"/>
                        <a:pt x="347416" y="624878"/>
                      </a:cubicBezTo>
                      <a:cubicBezTo>
                        <a:pt x="466097" y="626687"/>
                        <a:pt x="571634" y="552678"/>
                        <a:pt x="610115" y="440569"/>
                      </a:cubicBezTo>
                      <a:cubicBezTo>
                        <a:pt x="619545" y="413327"/>
                        <a:pt x="624498" y="384752"/>
                        <a:pt x="624879" y="355701"/>
                      </a:cubicBezTo>
                      <a:cubicBezTo>
                        <a:pt x="626022" y="282644"/>
                        <a:pt x="598685" y="213588"/>
                        <a:pt x="547822" y="161201"/>
                      </a:cubicBezTo>
                      <a:cubicBezTo>
                        <a:pt x="496958" y="108813"/>
                        <a:pt x="428759" y="79285"/>
                        <a:pt x="355702" y="78143"/>
                      </a:cubicBezTo>
                      <a:cubicBezTo>
                        <a:pt x="238450" y="76428"/>
                        <a:pt x="133294" y="149389"/>
                        <a:pt x="94051" y="259689"/>
                      </a:cubicBezTo>
                      <a:cubicBezTo>
                        <a:pt x="83954" y="287693"/>
                        <a:pt x="78620" y="317125"/>
                        <a:pt x="78144" y="347319"/>
                      </a:cubicBezTo>
                      <a:cubicBezTo>
                        <a:pt x="77382" y="398087"/>
                        <a:pt x="90622" y="445903"/>
                        <a:pt x="114244" y="487051"/>
                      </a:cubicBezTo>
                      <a:close/>
                    </a:path>
                  </a:pathLst>
                </a:custGeom>
                <a:solidFill>
                  <a:srgbClr val="28282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797" name="Freeform: Shape 4796">
                <a:extLst>
                  <a:ext uri="{FF2B5EF4-FFF2-40B4-BE49-F238E27FC236}">
                    <a16:creationId xmlns:a16="http://schemas.microsoft.com/office/drawing/2014/main" id="{00E89F01-C9AA-5799-875B-DDF56F2B5EB9}"/>
                  </a:ext>
                </a:extLst>
              </p:cNvPr>
              <p:cNvSpPr/>
              <p:nvPr/>
            </p:nvSpPr>
            <p:spPr>
              <a:xfrm>
                <a:off x="3762756" y="1800854"/>
                <a:ext cx="606878" cy="414184"/>
              </a:xfrm>
              <a:custGeom>
                <a:avLst/>
                <a:gdLst>
                  <a:gd name="connsiteX0" fmla="*/ 299180 w 606878"/>
                  <a:gd name="connsiteY0" fmla="*/ 37 h 414184"/>
                  <a:gd name="connsiteX1" fmla="*/ 606838 w 606878"/>
                  <a:gd name="connsiteY1" fmla="*/ 317219 h 414184"/>
                  <a:gd name="connsiteX2" fmla="*/ 589883 w 606878"/>
                  <a:gd name="connsiteY2" fmla="*/ 414184 h 414184"/>
                  <a:gd name="connsiteX3" fmla="*/ 0 w 606878"/>
                  <a:gd name="connsiteY3" fmla="*/ 207587 h 414184"/>
                  <a:gd name="connsiteX4" fmla="*/ 299085 w 606878"/>
                  <a:gd name="connsiteY4" fmla="*/ 37 h 41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6878" h="414184">
                    <a:moveTo>
                      <a:pt x="299180" y="37"/>
                    </a:moveTo>
                    <a:cubicBezTo>
                      <a:pt x="471773" y="2704"/>
                      <a:pt x="609600" y="144722"/>
                      <a:pt x="606838" y="317219"/>
                    </a:cubicBezTo>
                    <a:cubicBezTo>
                      <a:pt x="606361" y="351128"/>
                      <a:pt x="600456" y="383704"/>
                      <a:pt x="589883" y="414184"/>
                    </a:cubicBezTo>
                    <a:cubicBezTo>
                      <a:pt x="406718" y="-81783"/>
                      <a:pt x="0" y="207587"/>
                      <a:pt x="0" y="207587"/>
                    </a:cubicBezTo>
                    <a:cubicBezTo>
                      <a:pt x="43625" y="84905"/>
                      <a:pt x="161735" y="-2058"/>
                      <a:pt x="299085" y="37"/>
                    </a:cubicBezTo>
                    <a:close/>
                  </a:path>
                </a:pathLst>
              </a:custGeom>
              <a:solidFill>
                <a:srgbClr val="CC484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8" name="Freeform: Shape 4797">
                <a:extLst>
                  <a:ext uri="{FF2B5EF4-FFF2-40B4-BE49-F238E27FC236}">
                    <a16:creationId xmlns:a16="http://schemas.microsoft.com/office/drawing/2014/main" id="{7D6D2B28-5B9E-1B89-2347-D6AC71491AA7}"/>
                  </a:ext>
                </a:extLst>
              </p:cNvPr>
              <p:cNvSpPr/>
              <p:nvPr/>
            </p:nvSpPr>
            <p:spPr>
              <a:xfrm>
                <a:off x="3705567" y="1761801"/>
                <a:ext cx="703214" cy="703213"/>
              </a:xfrm>
              <a:custGeom>
                <a:avLst/>
                <a:gdLst>
                  <a:gd name="connsiteX0" fmla="*/ 656978 w 703214"/>
                  <a:gd name="connsiteY0" fmla="*/ 177012 h 703213"/>
                  <a:gd name="connsiteX1" fmla="*/ 703174 w 703214"/>
                  <a:gd name="connsiteY1" fmla="*/ 356939 h 703213"/>
                  <a:gd name="connsiteX2" fmla="*/ 684124 w 703214"/>
                  <a:gd name="connsiteY2" fmla="*/ 466096 h 703213"/>
                  <a:gd name="connsiteX3" fmla="*/ 346273 w 703214"/>
                  <a:gd name="connsiteY3" fmla="*/ 703173 h 703213"/>
                  <a:gd name="connsiteX4" fmla="*/ 39 w 703214"/>
                  <a:gd name="connsiteY4" fmla="*/ 346271 h 703213"/>
                  <a:gd name="connsiteX5" fmla="*/ 20518 w 703214"/>
                  <a:gd name="connsiteY5" fmla="*/ 233495 h 703213"/>
                  <a:gd name="connsiteX6" fmla="*/ 356941 w 703214"/>
                  <a:gd name="connsiteY6" fmla="*/ 38 h 703213"/>
                  <a:gd name="connsiteX7" fmla="*/ 356941 w 703214"/>
                  <a:gd name="connsiteY7" fmla="*/ 38 h 703213"/>
                  <a:gd name="connsiteX8" fmla="*/ 604019 w 703214"/>
                  <a:gd name="connsiteY8" fmla="*/ 106813 h 703213"/>
                  <a:gd name="connsiteX9" fmla="*/ 656978 w 703214"/>
                  <a:gd name="connsiteY9" fmla="*/ 177012 h 703213"/>
                  <a:gd name="connsiteX10" fmla="*/ 114339 w 703214"/>
                  <a:gd name="connsiteY10" fmla="*/ 487146 h 703213"/>
                  <a:gd name="connsiteX11" fmla="*/ 347416 w 703214"/>
                  <a:gd name="connsiteY11" fmla="*/ 624878 h 703213"/>
                  <a:gd name="connsiteX12" fmla="*/ 610115 w 703214"/>
                  <a:gd name="connsiteY12" fmla="*/ 440569 h 703213"/>
                  <a:gd name="connsiteX13" fmla="*/ 624879 w 703214"/>
                  <a:gd name="connsiteY13" fmla="*/ 355701 h 703213"/>
                  <a:gd name="connsiteX14" fmla="*/ 547822 w 703214"/>
                  <a:gd name="connsiteY14" fmla="*/ 161201 h 703213"/>
                  <a:gd name="connsiteX15" fmla="*/ 355702 w 703214"/>
                  <a:gd name="connsiteY15" fmla="*/ 78143 h 703213"/>
                  <a:gd name="connsiteX16" fmla="*/ 94051 w 703214"/>
                  <a:gd name="connsiteY16" fmla="*/ 259689 h 703213"/>
                  <a:gd name="connsiteX17" fmla="*/ 78144 w 703214"/>
                  <a:gd name="connsiteY17" fmla="*/ 347319 h 703213"/>
                  <a:gd name="connsiteX18" fmla="*/ 114244 w 703214"/>
                  <a:gd name="connsiteY18" fmla="*/ 487051 h 70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3214" h="703213">
                    <a:moveTo>
                      <a:pt x="656978" y="177012"/>
                    </a:moveTo>
                    <a:cubicBezTo>
                      <a:pt x="688030" y="231209"/>
                      <a:pt x="704127" y="292836"/>
                      <a:pt x="703174" y="356939"/>
                    </a:cubicBezTo>
                    <a:cubicBezTo>
                      <a:pt x="702603" y="394373"/>
                      <a:pt x="696221" y="431044"/>
                      <a:pt x="684124" y="466096"/>
                    </a:cubicBezTo>
                    <a:cubicBezTo>
                      <a:pt x="634594" y="610209"/>
                      <a:pt x="498863" y="705459"/>
                      <a:pt x="346273" y="703173"/>
                    </a:cubicBezTo>
                    <a:cubicBezTo>
                      <a:pt x="152534" y="700125"/>
                      <a:pt x="-2819" y="540105"/>
                      <a:pt x="39" y="346271"/>
                    </a:cubicBezTo>
                    <a:cubicBezTo>
                      <a:pt x="610" y="307409"/>
                      <a:pt x="7564" y="269500"/>
                      <a:pt x="20518" y="233495"/>
                    </a:cubicBezTo>
                    <a:cubicBezTo>
                      <a:pt x="70905" y="91668"/>
                      <a:pt x="206160" y="-2153"/>
                      <a:pt x="356941" y="38"/>
                    </a:cubicBezTo>
                    <a:lnTo>
                      <a:pt x="356941" y="38"/>
                    </a:lnTo>
                    <a:cubicBezTo>
                      <a:pt x="450857" y="1466"/>
                      <a:pt x="538582" y="39376"/>
                      <a:pt x="604019" y="106813"/>
                    </a:cubicBezTo>
                    <a:cubicBezTo>
                      <a:pt x="624784" y="128244"/>
                      <a:pt x="642500" y="151771"/>
                      <a:pt x="656978" y="177012"/>
                    </a:cubicBezTo>
                    <a:close/>
                    <a:moveTo>
                      <a:pt x="114339" y="487146"/>
                    </a:moveTo>
                    <a:cubicBezTo>
                      <a:pt x="160821" y="568109"/>
                      <a:pt x="247594" y="623354"/>
                      <a:pt x="347416" y="624878"/>
                    </a:cubicBezTo>
                    <a:cubicBezTo>
                      <a:pt x="466097" y="626687"/>
                      <a:pt x="571634" y="552678"/>
                      <a:pt x="610115" y="440569"/>
                    </a:cubicBezTo>
                    <a:cubicBezTo>
                      <a:pt x="619545" y="413327"/>
                      <a:pt x="624498" y="384752"/>
                      <a:pt x="624879" y="355701"/>
                    </a:cubicBezTo>
                    <a:cubicBezTo>
                      <a:pt x="626022" y="282644"/>
                      <a:pt x="598685" y="213588"/>
                      <a:pt x="547822" y="161201"/>
                    </a:cubicBezTo>
                    <a:cubicBezTo>
                      <a:pt x="496958" y="108813"/>
                      <a:pt x="428759" y="79285"/>
                      <a:pt x="355702" y="78143"/>
                    </a:cubicBezTo>
                    <a:cubicBezTo>
                      <a:pt x="238450" y="76428"/>
                      <a:pt x="133294" y="149389"/>
                      <a:pt x="94051" y="259689"/>
                    </a:cubicBezTo>
                    <a:cubicBezTo>
                      <a:pt x="83954" y="287693"/>
                      <a:pt x="78620" y="317125"/>
                      <a:pt x="78144" y="347319"/>
                    </a:cubicBezTo>
                    <a:cubicBezTo>
                      <a:pt x="77382" y="398087"/>
                      <a:pt x="90622" y="445903"/>
                      <a:pt x="114244" y="487051"/>
                    </a:cubicBezTo>
                    <a:close/>
                  </a:path>
                </a:pathLst>
              </a:custGeom>
              <a:solidFill>
                <a:srgbClr val="28282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9" name="Freeform: Shape 4798">
                <a:extLst>
                  <a:ext uri="{FF2B5EF4-FFF2-40B4-BE49-F238E27FC236}">
                    <a16:creationId xmlns:a16="http://schemas.microsoft.com/office/drawing/2014/main" id="{BE56DB5F-3726-C2C4-EB5C-462A2037C00C}"/>
                  </a:ext>
                </a:extLst>
              </p:cNvPr>
              <p:cNvSpPr/>
              <p:nvPr/>
            </p:nvSpPr>
            <p:spPr>
              <a:xfrm>
                <a:off x="3894092" y="1978528"/>
                <a:ext cx="79561" cy="132976"/>
              </a:xfrm>
              <a:custGeom>
                <a:avLst/>
                <a:gdLst>
                  <a:gd name="connsiteX0" fmla="*/ 38780 w 79561"/>
                  <a:gd name="connsiteY0" fmla="*/ 132973 h 132976"/>
                  <a:gd name="connsiteX1" fmla="*/ 79547 w 79561"/>
                  <a:gd name="connsiteY1" fmla="*/ 67060 h 132976"/>
                  <a:gd name="connsiteX2" fmla="*/ 40781 w 79561"/>
                  <a:gd name="connsiteY2" fmla="*/ 4 h 132976"/>
                  <a:gd name="connsiteX3" fmla="*/ 14 w 79561"/>
                  <a:gd name="connsiteY3" fmla="*/ 65917 h 132976"/>
                  <a:gd name="connsiteX4" fmla="*/ 38780 w 79561"/>
                  <a:gd name="connsiteY4" fmla="*/ 132973 h 13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61" h="132976">
                    <a:moveTo>
                      <a:pt x="38780" y="132973"/>
                    </a:moveTo>
                    <a:cubicBezTo>
                      <a:pt x="60688" y="133354"/>
                      <a:pt x="78976" y="103826"/>
                      <a:pt x="79547" y="67060"/>
                    </a:cubicBezTo>
                    <a:cubicBezTo>
                      <a:pt x="80119" y="30293"/>
                      <a:pt x="62783" y="289"/>
                      <a:pt x="40781" y="4"/>
                    </a:cubicBezTo>
                    <a:cubicBezTo>
                      <a:pt x="18873" y="-377"/>
                      <a:pt x="585" y="29150"/>
                      <a:pt x="14" y="65917"/>
                    </a:cubicBezTo>
                    <a:cubicBezTo>
                      <a:pt x="-558" y="102683"/>
                      <a:pt x="16778" y="132687"/>
                      <a:pt x="38780" y="1329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00" name="Freeform: Shape 4799">
                <a:extLst>
                  <a:ext uri="{FF2B5EF4-FFF2-40B4-BE49-F238E27FC236}">
                    <a16:creationId xmlns:a16="http://schemas.microsoft.com/office/drawing/2014/main" id="{EAA9154B-7CA5-2CBF-F192-3E0E1692CADE}"/>
                  </a:ext>
                </a:extLst>
              </p:cNvPr>
              <p:cNvSpPr/>
              <p:nvPr/>
            </p:nvSpPr>
            <p:spPr>
              <a:xfrm>
                <a:off x="4021448" y="2195029"/>
                <a:ext cx="113170" cy="113170"/>
              </a:xfrm>
              <a:custGeom>
                <a:avLst/>
                <a:gdLst>
                  <a:gd name="connsiteX0" fmla="*/ 55728 w 113170"/>
                  <a:gd name="connsiteY0" fmla="*/ 113164 h 113170"/>
                  <a:gd name="connsiteX1" fmla="*/ 113164 w 113170"/>
                  <a:gd name="connsiteY1" fmla="*/ 57442 h 113170"/>
                  <a:gd name="connsiteX2" fmla="*/ 57442 w 113170"/>
                  <a:gd name="connsiteY2" fmla="*/ 7 h 113170"/>
                  <a:gd name="connsiteX3" fmla="*/ 7 w 113170"/>
                  <a:gd name="connsiteY3" fmla="*/ 55728 h 113170"/>
                  <a:gd name="connsiteX4" fmla="*/ 55728 w 113170"/>
                  <a:gd name="connsiteY4" fmla="*/ 113164 h 113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70" h="113170">
                    <a:moveTo>
                      <a:pt x="55728" y="113164"/>
                    </a:moveTo>
                    <a:cubicBezTo>
                      <a:pt x="86970" y="113640"/>
                      <a:pt x="112687" y="88684"/>
                      <a:pt x="113164" y="57442"/>
                    </a:cubicBezTo>
                    <a:cubicBezTo>
                      <a:pt x="113640" y="26200"/>
                      <a:pt x="88684" y="483"/>
                      <a:pt x="57442" y="7"/>
                    </a:cubicBezTo>
                    <a:cubicBezTo>
                      <a:pt x="26200" y="-470"/>
                      <a:pt x="483" y="24486"/>
                      <a:pt x="7" y="55728"/>
                    </a:cubicBezTo>
                    <a:cubicBezTo>
                      <a:pt x="-470" y="86970"/>
                      <a:pt x="24486" y="112687"/>
                      <a:pt x="55728" y="1131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01" name="Freeform: Shape 4800">
                <a:extLst>
                  <a:ext uri="{FF2B5EF4-FFF2-40B4-BE49-F238E27FC236}">
                    <a16:creationId xmlns:a16="http://schemas.microsoft.com/office/drawing/2014/main" id="{0CEF523A-156C-EB86-999A-28B86960179E}"/>
                  </a:ext>
                </a:extLst>
              </p:cNvPr>
              <p:cNvSpPr/>
              <p:nvPr/>
            </p:nvSpPr>
            <p:spPr>
              <a:xfrm>
                <a:off x="4138512" y="1947854"/>
                <a:ext cx="113165" cy="101075"/>
              </a:xfrm>
              <a:custGeom>
                <a:avLst/>
                <a:gdLst>
                  <a:gd name="connsiteX0" fmla="*/ 55821 w 113165"/>
                  <a:gd name="connsiteY0" fmla="*/ 101068 h 101075"/>
                  <a:gd name="connsiteX1" fmla="*/ 113161 w 113165"/>
                  <a:gd name="connsiteY1" fmla="*/ 51442 h 101075"/>
                  <a:gd name="connsiteX2" fmla="*/ 57345 w 113165"/>
                  <a:gd name="connsiteY2" fmla="*/ 8 h 101075"/>
                  <a:gd name="connsiteX3" fmla="*/ 4 w 113165"/>
                  <a:gd name="connsiteY3" fmla="*/ 49633 h 101075"/>
                  <a:gd name="connsiteX4" fmla="*/ 55821 w 113165"/>
                  <a:gd name="connsiteY4" fmla="*/ 101068 h 101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65" h="101075">
                    <a:moveTo>
                      <a:pt x="55821" y="101068"/>
                    </a:moveTo>
                    <a:cubicBezTo>
                      <a:pt x="87063" y="101544"/>
                      <a:pt x="112780" y="79351"/>
                      <a:pt x="113161" y="51442"/>
                    </a:cubicBezTo>
                    <a:cubicBezTo>
                      <a:pt x="113542" y="23534"/>
                      <a:pt x="88587" y="484"/>
                      <a:pt x="57345" y="8"/>
                    </a:cubicBezTo>
                    <a:cubicBezTo>
                      <a:pt x="26103" y="-469"/>
                      <a:pt x="385" y="21725"/>
                      <a:pt x="4" y="49633"/>
                    </a:cubicBezTo>
                    <a:cubicBezTo>
                      <a:pt x="-377" y="77541"/>
                      <a:pt x="24579" y="100592"/>
                      <a:pt x="55821" y="1010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802" name="Graphic 2">
              <a:extLst>
                <a:ext uri="{FF2B5EF4-FFF2-40B4-BE49-F238E27FC236}">
                  <a16:creationId xmlns:a16="http://schemas.microsoft.com/office/drawing/2014/main" id="{E1237014-5B19-F7BC-F83A-6DD90505E2E5}"/>
                </a:ext>
              </a:extLst>
            </p:cNvPr>
            <p:cNvGrpSpPr/>
            <p:nvPr/>
          </p:nvGrpSpPr>
          <p:grpSpPr>
            <a:xfrm>
              <a:off x="3532227" y="2515519"/>
              <a:ext cx="378432" cy="464559"/>
              <a:chOff x="3532227" y="2515519"/>
              <a:chExt cx="378432" cy="464559"/>
            </a:xfrm>
          </p:grpSpPr>
          <p:sp>
            <p:nvSpPr>
              <p:cNvPr id="4803" name="Freeform: Shape 4802">
                <a:extLst>
                  <a:ext uri="{FF2B5EF4-FFF2-40B4-BE49-F238E27FC236}">
                    <a16:creationId xmlns:a16="http://schemas.microsoft.com/office/drawing/2014/main" id="{05926F5F-6FDC-BF75-B8B5-BCB70DD1B297}"/>
                  </a:ext>
                </a:extLst>
              </p:cNvPr>
              <p:cNvSpPr/>
              <p:nvPr/>
            </p:nvSpPr>
            <p:spPr>
              <a:xfrm>
                <a:off x="3571381" y="2554669"/>
                <a:ext cx="300238" cy="386448"/>
              </a:xfrm>
              <a:custGeom>
                <a:avLst/>
                <a:gdLst>
                  <a:gd name="connsiteX0" fmla="*/ 17734 w 300238"/>
                  <a:gd name="connsiteY0" fmla="*/ 91565 h 386448"/>
                  <a:gd name="connsiteX1" fmla="*/ 45928 w 300238"/>
                  <a:gd name="connsiteY1" fmla="*/ 332929 h 386448"/>
                  <a:gd name="connsiteX2" fmla="*/ 196613 w 300238"/>
                  <a:gd name="connsiteY2" fmla="*/ 377601 h 386448"/>
                  <a:gd name="connsiteX3" fmla="*/ 271670 w 300238"/>
                  <a:gd name="connsiteY3" fmla="*/ 161098 h 386448"/>
                  <a:gd name="connsiteX4" fmla="*/ 17734 w 300238"/>
                  <a:gd name="connsiteY4" fmla="*/ 91565 h 386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238" h="386448">
                    <a:moveTo>
                      <a:pt x="17734" y="91565"/>
                    </a:moveTo>
                    <a:cubicBezTo>
                      <a:pt x="17734" y="91565"/>
                      <a:pt x="-37035" y="283875"/>
                      <a:pt x="45928" y="332929"/>
                    </a:cubicBezTo>
                    <a:cubicBezTo>
                      <a:pt x="128890" y="381983"/>
                      <a:pt x="96696" y="398461"/>
                      <a:pt x="196613" y="377601"/>
                    </a:cubicBezTo>
                    <a:cubicBezTo>
                      <a:pt x="296530" y="356741"/>
                      <a:pt x="329773" y="269588"/>
                      <a:pt x="271670" y="161098"/>
                    </a:cubicBezTo>
                    <a:cubicBezTo>
                      <a:pt x="213568" y="52608"/>
                      <a:pt x="84409" y="-100554"/>
                      <a:pt x="17734" y="91565"/>
                    </a:cubicBezTo>
                    <a:close/>
                  </a:path>
                </a:pathLst>
              </a:custGeom>
              <a:solidFill>
                <a:srgbClr val="7BAD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04" name="Freeform: Shape 4803">
                <a:extLst>
                  <a:ext uri="{FF2B5EF4-FFF2-40B4-BE49-F238E27FC236}">
                    <a16:creationId xmlns:a16="http://schemas.microsoft.com/office/drawing/2014/main" id="{99ED7B88-04F9-59FF-B618-7DF968D938BC}"/>
                  </a:ext>
                </a:extLst>
              </p:cNvPr>
              <p:cNvSpPr/>
              <p:nvPr/>
            </p:nvSpPr>
            <p:spPr>
              <a:xfrm>
                <a:off x="3532227" y="2515519"/>
                <a:ext cx="378432" cy="464559"/>
              </a:xfrm>
              <a:custGeom>
                <a:avLst/>
                <a:gdLst>
                  <a:gd name="connsiteX0" fmla="*/ 336828 w 378432"/>
                  <a:gd name="connsiteY0" fmla="*/ 166530 h 464559"/>
                  <a:gd name="connsiteX1" fmla="*/ 345305 w 378432"/>
                  <a:gd name="connsiteY1" fmla="*/ 181675 h 464559"/>
                  <a:gd name="connsiteX2" fmla="*/ 364165 w 378432"/>
                  <a:gd name="connsiteY2" fmla="*/ 367127 h 464559"/>
                  <a:gd name="connsiteX3" fmla="*/ 243769 w 378432"/>
                  <a:gd name="connsiteY3" fmla="*/ 454947 h 464559"/>
                  <a:gd name="connsiteX4" fmla="*/ 110133 w 378432"/>
                  <a:gd name="connsiteY4" fmla="*/ 437230 h 464559"/>
                  <a:gd name="connsiteX5" fmla="*/ 65079 w 378432"/>
                  <a:gd name="connsiteY5" fmla="*/ 405703 h 464559"/>
                  <a:gd name="connsiteX6" fmla="*/ 19169 w 378432"/>
                  <a:gd name="connsiteY6" fmla="*/ 119953 h 464559"/>
                  <a:gd name="connsiteX7" fmla="*/ 19836 w 378432"/>
                  <a:gd name="connsiteY7" fmla="*/ 117857 h 464559"/>
                  <a:gd name="connsiteX8" fmla="*/ 134898 w 378432"/>
                  <a:gd name="connsiteY8" fmla="*/ 319 h 464559"/>
                  <a:gd name="connsiteX9" fmla="*/ 336733 w 378432"/>
                  <a:gd name="connsiteY9" fmla="*/ 166530 h 464559"/>
                  <a:gd name="connsiteX10" fmla="*/ 91178 w 378432"/>
                  <a:gd name="connsiteY10" fmla="*/ 323692 h 464559"/>
                  <a:gd name="connsiteX11" fmla="*/ 104989 w 378432"/>
                  <a:gd name="connsiteY11" fmla="*/ 338361 h 464559"/>
                  <a:gd name="connsiteX12" fmla="*/ 159282 w 378432"/>
                  <a:gd name="connsiteY12" fmla="*/ 376270 h 464559"/>
                  <a:gd name="connsiteX13" fmla="*/ 173569 w 378432"/>
                  <a:gd name="connsiteY13" fmla="*/ 386177 h 464559"/>
                  <a:gd name="connsiteX14" fmla="*/ 227862 w 378432"/>
                  <a:gd name="connsiteY14" fmla="*/ 378271 h 464559"/>
                  <a:gd name="connsiteX15" fmla="*/ 293394 w 378432"/>
                  <a:gd name="connsiteY15" fmla="*/ 333979 h 464559"/>
                  <a:gd name="connsiteX16" fmla="*/ 276439 w 378432"/>
                  <a:gd name="connsiteY16" fmla="*/ 218536 h 464559"/>
                  <a:gd name="connsiteX17" fmla="*/ 141279 w 378432"/>
                  <a:gd name="connsiteY17" fmla="*/ 78138 h 464559"/>
                  <a:gd name="connsiteX18" fmla="*/ 94321 w 378432"/>
                  <a:gd name="connsiteY18" fmla="*/ 142241 h 464559"/>
                  <a:gd name="connsiteX19" fmla="*/ 91369 w 378432"/>
                  <a:gd name="connsiteY19" fmla="*/ 323502 h 464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78432" h="464559">
                    <a:moveTo>
                      <a:pt x="336828" y="166530"/>
                    </a:moveTo>
                    <a:cubicBezTo>
                      <a:pt x="340162" y="172340"/>
                      <a:pt x="343019" y="177484"/>
                      <a:pt x="345305" y="181675"/>
                    </a:cubicBezTo>
                    <a:cubicBezTo>
                      <a:pt x="381595" y="249493"/>
                      <a:pt x="388358" y="315311"/>
                      <a:pt x="364165" y="367127"/>
                    </a:cubicBezTo>
                    <a:cubicBezTo>
                      <a:pt x="343305" y="411894"/>
                      <a:pt x="300538" y="443041"/>
                      <a:pt x="243769" y="454947"/>
                    </a:cubicBezTo>
                    <a:cubicBezTo>
                      <a:pt x="167569" y="470854"/>
                      <a:pt x="148900" y="468377"/>
                      <a:pt x="110133" y="437230"/>
                    </a:cubicBezTo>
                    <a:cubicBezTo>
                      <a:pt x="99846" y="428944"/>
                      <a:pt x="87082" y="418657"/>
                      <a:pt x="65079" y="405703"/>
                    </a:cubicBezTo>
                    <a:cubicBezTo>
                      <a:pt x="-40743" y="343028"/>
                      <a:pt x="12787" y="142622"/>
                      <a:pt x="19169" y="119953"/>
                    </a:cubicBezTo>
                    <a:lnTo>
                      <a:pt x="19836" y="117857"/>
                    </a:lnTo>
                    <a:cubicBezTo>
                      <a:pt x="45553" y="43848"/>
                      <a:pt x="84225" y="4319"/>
                      <a:pt x="134898" y="319"/>
                    </a:cubicBezTo>
                    <a:cubicBezTo>
                      <a:pt x="226052" y="-6920"/>
                      <a:pt x="304919" y="110999"/>
                      <a:pt x="336733" y="166530"/>
                    </a:cubicBezTo>
                    <a:close/>
                    <a:moveTo>
                      <a:pt x="91178" y="323692"/>
                    </a:moveTo>
                    <a:cubicBezTo>
                      <a:pt x="94893" y="330074"/>
                      <a:pt x="99369" y="335122"/>
                      <a:pt x="104989" y="338361"/>
                    </a:cubicBezTo>
                    <a:cubicBezTo>
                      <a:pt x="131850" y="354268"/>
                      <a:pt x="147661" y="367031"/>
                      <a:pt x="159282" y="376270"/>
                    </a:cubicBezTo>
                    <a:cubicBezTo>
                      <a:pt x="169378" y="384367"/>
                      <a:pt x="171664" y="385986"/>
                      <a:pt x="173569" y="386177"/>
                    </a:cubicBezTo>
                    <a:cubicBezTo>
                      <a:pt x="183856" y="387510"/>
                      <a:pt x="214622" y="381033"/>
                      <a:pt x="227862" y="378271"/>
                    </a:cubicBezTo>
                    <a:cubicBezTo>
                      <a:pt x="250531" y="373508"/>
                      <a:pt x="280249" y="361983"/>
                      <a:pt x="293394" y="333979"/>
                    </a:cubicBezTo>
                    <a:cubicBezTo>
                      <a:pt x="306824" y="305119"/>
                      <a:pt x="300823" y="264066"/>
                      <a:pt x="276439" y="218536"/>
                    </a:cubicBezTo>
                    <a:cubicBezTo>
                      <a:pt x="232910" y="137288"/>
                      <a:pt x="173474" y="75661"/>
                      <a:pt x="141279" y="78138"/>
                    </a:cubicBezTo>
                    <a:cubicBezTo>
                      <a:pt x="125277" y="79376"/>
                      <a:pt x="108228" y="102808"/>
                      <a:pt x="94321" y="142241"/>
                    </a:cubicBezTo>
                    <a:cubicBezTo>
                      <a:pt x="78510" y="198724"/>
                      <a:pt x="69461" y="285402"/>
                      <a:pt x="91369" y="323502"/>
                    </a:cubicBezTo>
                    <a:close/>
                  </a:path>
                </a:pathLst>
              </a:custGeom>
              <a:solidFill>
                <a:srgbClr val="28282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805" name="Freeform: Shape 4804">
              <a:extLst>
                <a:ext uri="{FF2B5EF4-FFF2-40B4-BE49-F238E27FC236}">
                  <a16:creationId xmlns:a16="http://schemas.microsoft.com/office/drawing/2014/main" id="{F73A7EA3-68E6-E94E-4B77-B15F8FD41260}"/>
                </a:ext>
              </a:extLst>
            </p:cNvPr>
            <p:cNvSpPr/>
            <p:nvPr/>
          </p:nvSpPr>
          <p:spPr>
            <a:xfrm>
              <a:off x="3037008" y="2901372"/>
              <a:ext cx="109421" cy="101325"/>
            </a:xfrm>
            <a:custGeom>
              <a:avLst/>
              <a:gdLst>
                <a:gd name="connsiteX0" fmla="*/ 109289 w 109421"/>
                <a:gd name="connsiteY0" fmla="*/ 54616 h 101325"/>
                <a:gd name="connsiteX1" fmla="*/ 109289 w 109421"/>
                <a:gd name="connsiteY1" fmla="*/ 54616 h 101325"/>
                <a:gd name="connsiteX2" fmla="*/ 55473 w 109421"/>
                <a:gd name="connsiteY2" fmla="*/ 101193 h 101325"/>
                <a:gd name="connsiteX3" fmla="*/ 46710 w 109421"/>
                <a:gd name="connsiteY3" fmla="*/ 100526 h 101325"/>
                <a:gd name="connsiteX4" fmla="*/ 133 w 109421"/>
                <a:gd name="connsiteY4" fmla="*/ 46710 h 101325"/>
                <a:gd name="connsiteX5" fmla="*/ 133 w 109421"/>
                <a:gd name="connsiteY5" fmla="*/ 46710 h 101325"/>
                <a:gd name="connsiteX6" fmla="*/ 53949 w 109421"/>
                <a:gd name="connsiteY6" fmla="*/ 133 h 101325"/>
                <a:gd name="connsiteX7" fmla="*/ 62712 w 109421"/>
                <a:gd name="connsiteY7" fmla="*/ 799 h 101325"/>
                <a:gd name="connsiteX8" fmla="*/ 109289 w 109421"/>
                <a:gd name="connsiteY8" fmla="*/ 54616 h 10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421" h="101325">
                  <a:moveTo>
                    <a:pt x="109289" y="54616"/>
                  </a:moveTo>
                  <a:lnTo>
                    <a:pt x="109289" y="54616"/>
                  </a:lnTo>
                  <a:cubicBezTo>
                    <a:pt x="107289" y="82333"/>
                    <a:pt x="83191" y="103193"/>
                    <a:pt x="55473" y="101193"/>
                  </a:cubicBezTo>
                  <a:lnTo>
                    <a:pt x="46710" y="100526"/>
                  </a:lnTo>
                  <a:cubicBezTo>
                    <a:pt x="18992" y="98526"/>
                    <a:pt x="-1868" y="74428"/>
                    <a:pt x="133" y="46710"/>
                  </a:cubicBezTo>
                  <a:lnTo>
                    <a:pt x="133" y="46710"/>
                  </a:lnTo>
                  <a:cubicBezTo>
                    <a:pt x="2133" y="18992"/>
                    <a:pt x="26231" y="-1868"/>
                    <a:pt x="53949" y="133"/>
                  </a:cubicBezTo>
                  <a:lnTo>
                    <a:pt x="62712" y="799"/>
                  </a:lnTo>
                  <a:cubicBezTo>
                    <a:pt x="90430" y="2800"/>
                    <a:pt x="111289" y="26898"/>
                    <a:pt x="109289" y="5461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06" name="Freeform: Shape 4805">
              <a:extLst>
                <a:ext uri="{FF2B5EF4-FFF2-40B4-BE49-F238E27FC236}">
                  <a16:creationId xmlns:a16="http://schemas.microsoft.com/office/drawing/2014/main" id="{BFD5FEF8-3E8E-38C8-4BC9-12E2488B71BA}"/>
                </a:ext>
              </a:extLst>
            </p:cNvPr>
            <p:cNvSpPr/>
            <p:nvPr/>
          </p:nvSpPr>
          <p:spPr>
            <a:xfrm>
              <a:off x="3049663" y="2112830"/>
              <a:ext cx="271549" cy="661521"/>
            </a:xfrm>
            <a:custGeom>
              <a:avLst/>
              <a:gdLst>
                <a:gd name="connsiteX0" fmla="*/ 266751 w 271549"/>
                <a:gd name="connsiteY0" fmla="*/ 75633 h 661521"/>
                <a:gd name="connsiteX1" fmla="*/ 109493 w 271549"/>
                <a:gd name="connsiteY1" fmla="*/ 616368 h 661521"/>
                <a:gd name="connsiteX2" fmla="*/ 58725 w 271549"/>
                <a:gd name="connsiteY2" fmla="*/ 661516 h 661521"/>
                <a:gd name="connsiteX3" fmla="*/ 49676 w 271549"/>
                <a:gd name="connsiteY3" fmla="*/ 661516 h 661521"/>
                <a:gd name="connsiteX4" fmla="*/ 242 w 271549"/>
                <a:gd name="connsiteY4" fmla="*/ 606366 h 661521"/>
                <a:gd name="connsiteX5" fmla="*/ 167691 w 271549"/>
                <a:gd name="connsiteY5" fmla="*/ 28961 h 661521"/>
                <a:gd name="connsiteX6" fmla="*/ 235890 w 271549"/>
                <a:gd name="connsiteY6" fmla="*/ 5339 h 661521"/>
                <a:gd name="connsiteX7" fmla="*/ 243796 w 271549"/>
                <a:gd name="connsiteY7" fmla="*/ 9340 h 661521"/>
                <a:gd name="connsiteX8" fmla="*/ 266751 w 271549"/>
                <a:gd name="connsiteY8" fmla="*/ 75729 h 6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549" h="661521">
                  <a:moveTo>
                    <a:pt x="266751" y="75633"/>
                  </a:moveTo>
                  <a:cubicBezTo>
                    <a:pt x="150546" y="322998"/>
                    <a:pt x="118351" y="528547"/>
                    <a:pt x="109493" y="616368"/>
                  </a:cubicBezTo>
                  <a:cubicBezTo>
                    <a:pt x="106826" y="642371"/>
                    <a:pt x="84824" y="661897"/>
                    <a:pt x="58725" y="661516"/>
                  </a:cubicBezTo>
                  <a:lnTo>
                    <a:pt x="49676" y="661516"/>
                  </a:lnTo>
                  <a:cubicBezTo>
                    <a:pt x="20244" y="660945"/>
                    <a:pt x="-2616" y="635608"/>
                    <a:pt x="242" y="606366"/>
                  </a:cubicBezTo>
                  <a:cubicBezTo>
                    <a:pt x="9576" y="509402"/>
                    <a:pt x="43771" y="292518"/>
                    <a:pt x="167691" y="28961"/>
                  </a:cubicBezTo>
                  <a:cubicBezTo>
                    <a:pt x="179693" y="3339"/>
                    <a:pt x="210649" y="-7329"/>
                    <a:pt x="235890" y="5339"/>
                  </a:cubicBezTo>
                  <a:lnTo>
                    <a:pt x="243796" y="9340"/>
                  </a:lnTo>
                  <a:cubicBezTo>
                    <a:pt x="268180" y="21532"/>
                    <a:pt x="278372" y="51059"/>
                    <a:pt x="266751" y="757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813" name="TextBox 4812">
            <a:extLst>
              <a:ext uri="{FF2B5EF4-FFF2-40B4-BE49-F238E27FC236}">
                <a16:creationId xmlns:a16="http://schemas.microsoft.com/office/drawing/2014/main" id="{1BE587B6-9D27-86C4-7A89-27EF766F2252}"/>
              </a:ext>
            </a:extLst>
          </p:cNvPr>
          <p:cNvSpPr txBox="1"/>
          <p:nvPr/>
        </p:nvSpPr>
        <p:spPr>
          <a:xfrm>
            <a:off x="7978465" y="3004249"/>
            <a:ext cx="1528959" cy="1196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hu-HU" sz="1400" dirty="0" err="1">
                <a:solidFill>
                  <a:srgbClr val="F65305"/>
                </a:solidFill>
                <a:latin typeface="Shrikhand" panose="02000000000000000000" pitchFamily="2" charset="0"/>
                <a:ea typeface="Inter SemiBold" panose="02000503000000020004" pitchFamily="2" charset="0"/>
                <a:cs typeface="Shrikhand" panose="02000000000000000000" pitchFamily="2" charset="0"/>
              </a:rPr>
              <a:t>Save</a:t>
            </a:r>
            <a:r>
              <a:rPr lang="hu-HU" sz="1400" dirty="0">
                <a:solidFill>
                  <a:srgbClr val="F65305"/>
                </a:solidFill>
                <a:latin typeface="Shrikhand" panose="02000000000000000000" pitchFamily="2" charset="0"/>
                <a:ea typeface="Inter SemiBold" panose="02000503000000020004" pitchFamily="2" charset="0"/>
                <a:cs typeface="Shrikhand" panose="02000000000000000000" pitchFamily="2" charset="0"/>
              </a:rPr>
              <a:t> </a:t>
            </a:r>
            <a:r>
              <a:rPr lang="hu-HU" sz="1400" dirty="0" err="1">
                <a:solidFill>
                  <a:srgbClr val="F65305"/>
                </a:solidFill>
                <a:latin typeface="Shrikhand" panose="02000000000000000000" pitchFamily="2" charset="0"/>
                <a:ea typeface="Inter SemiBold" panose="02000503000000020004" pitchFamily="2" charset="0"/>
                <a:cs typeface="Shrikhand" panose="02000000000000000000" pitchFamily="2" charset="0"/>
              </a:rPr>
              <a:t>All</a:t>
            </a:r>
            <a:r>
              <a:rPr lang="hu-HU" sz="1400" dirty="0">
                <a:solidFill>
                  <a:srgbClr val="F65305"/>
                </a:solidFill>
                <a:latin typeface="Shrikhand" panose="02000000000000000000" pitchFamily="2" charset="0"/>
                <a:ea typeface="Inter SemiBold" panose="02000503000000020004" pitchFamily="2" charset="0"/>
                <a:cs typeface="Shrikhand" panose="02000000000000000000" pitchFamily="2" charset="0"/>
              </a:rPr>
              <a:t> </a:t>
            </a:r>
            <a:r>
              <a:rPr lang="hu-HU" sz="1400" dirty="0" err="1">
                <a:solidFill>
                  <a:srgbClr val="F65305"/>
                </a:solidFill>
                <a:latin typeface="Shrikhand" panose="02000000000000000000" pitchFamily="2" charset="0"/>
                <a:ea typeface="Inter SemiBold" panose="02000503000000020004" pitchFamily="2" charset="0"/>
                <a:cs typeface="Shrikhand" panose="02000000000000000000" pitchFamily="2" charset="0"/>
              </a:rPr>
              <a:t>Resources</a:t>
            </a:r>
            <a:r>
              <a:rPr lang="hu-HU" sz="1400" dirty="0">
                <a:solidFill>
                  <a:srgbClr val="F65305"/>
                </a:solidFill>
                <a:latin typeface="Shrikhand" panose="02000000000000000000" pitchFamily="2" charset="0"/>
                <a:ea typeface="Inter SemiBold" panose="02000503000000020004" pitchFamily="2" charset="0"/>
                <a:cs typeface="Shrikhand" panose="02000000000000000000" pitchFamily="2" charset="0"/>
              </a:rPr>
              <a:t> (Google bővítmény)</a:t>
            </a:r>
            <a:endParaRPr lang="en-IN" sz="1400" dirty="0">
              <a:solidFill>
                <a:srgbClr val="F65305"/>
              </a:solidFill>
              <a:latin typeface="Shrikhand" panose="02000000000000000000" pitchFamily="2" charset="0"/>
              <a:ea typeface="Inter SemiBold" panose="02000503000000020004" pitchFamily="2" charset="0"/>
              <a:cs typeface="Shrikhand" panose="02000000000000000000" pitchFamily="2" charset="0"/>
            </a:endParaRPr>
          </a:p>
        </p:txBody>
      </p:sp>
      <p:sp>
        <p:nvSpPr>
          <p:cNvPr id="4822" name="TextBox 4821">
            <a:extLst>
              <a:ext uri="{FF2B5EF4-FFF2-40B4-BE49-F238E27FC236}">
                <a16:creationId xmlns:a16="http://schemas.microsoft.com/office/drawing/2014/main" id="{5EDC033F-0E6C-AF14-EE37-4ACDCA870925}"/>
              </a:ext>
            </a:extLst>
          </p:cNvPr>
          <p:cNvSpPr txBox="1"/>
          <p:nvPr/>
        </p:nvSpPr>
        <p:spPr>
          <a:xfrm>
            <a:off x="6767683" y="5937971"/>
            <a:ext cx="1528959" cy="916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hu-HU" sz="1400" dirty="0" err="1">
                <a:solidFill>
                  <a:srgbClr val="F65305"/>
                </a:solidFill>
                <a:latin typeface="Shrikhand" panose="02000000000000000000" pitchFamily="2" charset="0"/>
                <a:ea typeface="Inter SemiBold" panose="02000503000000020004" pitchFamily="2" charset="0"/>
                <a:cs typeface="Shrikhand" panose="02000000000000000000" pitchFamily="2" charset="0"/>
              </a:rPr>
              <a:t>Jetpack</a:t>
            </a:r>
            <a:r>
              <a:rPr lang="hu-HU" sz="1400" dirty="0">
                <a:solidFill>
                  <a:srgbClr val="F65305"/>
                </a:solidFill>
                <a:latin typeface="Shrikhand" panose="02000000000000000000" pitchFamily="2" charset="0"/>
                <a:ea typeface="Inter SemiBold" panose="02000503000000020004" pitchFamily="2" charset="0"/>
                <a:cs typeface="Shrikhand" panose="02000000000000000000" pitchFamily="2" charset="0"/>
              </a:rPr>
              <a:t> (WordPress </a:t>
            </a:r>
            <a:r>
              <a:rPr lang="hu-HU" sz="1400" dirty="0" err="1">
                <a:solidFill>
                  <a:srgbClr val="F65305"/>
                </a:solidFill>
                <a:latin typeface="Shrikhand" panose="02000000000000000000" pitchFamily="2" charset="0"/>
                <a:ea typeface="Inter SemiBold" panose="02000503000000020004" pitchFamily="2" charset="0"/>
                <a:cs typeface="Shrikhand" panose="02000000000000000000" pitchFamily="2" charset="0"/>
              </a:rPr>
              <a:t>plugin</a:t>
            </a:r>
            <a:r>
              <a:rPr lang="hu-HU" sz="1400" dirty="0">
                <a:solidFill>
                  <a:srgbClr val="F65305"/>
                </a:solidFill>
                <a:latin typeface="Shrikhand" panose="02000000000000000000" pitchFamily="2" charset="0"/>
                <a:ea typeface="Inter SemiBold" panose="02000503000000020004" pitchFamily="2" charset="0"/>
                <a:cs typeface="Shrikhand" panose="02000000000000000000" pitchFamily="2" charset="0"/>
              </a:rPr>
              <a:t>)</a:t>
            </a:r>
            <a:endParaRPr lang="en-IN" sz="1400" dirty="0">
              <a:solidFill>
                <a:srgbClr val="F65305"/>
              </a:solidFill>
              <a:latin typeface="Shrikhand" panose="02000000000000000000" pitchFamily="2" charset="0"/>
              <a:ea typeface="Inter SemiBold" panose="02000503000000020004" pitchFamily="2" charset="0"/>
              <a:cs typeface="Shrikhand" panose="02000000000000000000" pitchFamily="2" charset="0"/>
            </a:endParaRPr>
          </a:p>
        </p:txBody>
      </p:sp>
      <p:grpSp>
        <p:nvGrpSpPr>
          <p:cNvPr id="4847" name="Group 4846">
            <a:extLst>
              <a:ext uri="{FF2B5EF4-FFF2-40B4-BE49-F238E27FC236}">
                <a16:creationId xmlns:a16="http://schemas.microsoft.com/office/drawing/2014/main" id="{885735AD-D816-BA6F-4B8A-BC779BFD0F5B}"/>
              </a:ext>
            </a:extLst>
          </p:cNvPr>
          <p:cNvGrpSpPr/>
          <p:nvPr/>
        </p:nvGrpSpPr>
        <p:grpSpPr>
          <a:xfrm>
            <a:off x="988701" y="2813261"/>
            <a:ext cx="2605137" cy="602002"/>
            <a:chOff x="1415381" y="4609510"/>
            <a:chExt cx="2605137" cy="602002"/>
          </a:xfrm>
        </p:grpSpPr>
        <p:sp>
          <p:nvSpPr>
            <p:cNvPr id="4848" name="TextBox 4847">
              <a:extLst>
                <a:ext uri="{FF2B5EF4-FFF2-40B4-BE49-F238E27FC236}">
                  <a16:creationId xmlns:a16="http://schemas.microsoft.com/office/drawing/2014/main" id="{240B7D52-94F6-74B4-BD10-E311C759F92E}"/>
                </a:ext>
              </a:extLst>
            </p:cNvPr>
            <p:cNvSpPr txBox="1"/>
            <p:nvPr/>
          </p:nvSpPr>
          <p:spPr>
            <a:xfrm>
              <a:off x="1415381" y="4914636"/>
              <a:ext cx="2605137" cy="296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endParaRPr lang="en-IN" sz="1100" dirty="0">
                <a:solidFill>
                  <a:schemeClr val="bg1"/>
                </a:solidFill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849" name="TextBox 4848">
              <a:extLst>
                <a:ext uri="{FF2B5EF4-FFF2-40B4-BE49-F238E27FC236}">
                  <a16:creationId xmlns:a16="http://schemas.microsoft.com/office/drawing/2014/main" id="{695C8CEE-1408-2885-4264-CBC93C1A78AE}"/>
                </a:ext>
              </a:extLst>
            </p:cNvPr>
            <p:cNvSpPr txBox="1"/>
            <p:nvPr/>
          </p:nvSpPr>
          <p:spPr>
            <a:xfrm>
              <a:off x="2491559" y="4609510"/>
              <a:ext cx="1528959" cy="356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hu-HU" sz="1400" dirty="0">
                  <a:solidFill>
                    <a:srgbClr val="F65305"/>
                  </a:solidFill>
                  <a:latin typeface="Shrikhand" panose="02000000000000000000" pitchFamily="2" charset="0"/>
                  <a:ea typeface="Inter SemiBold" panose="02000503000000020004" pitchFamily="2" charset="0"/>
                  <a:cs typeface="Shrikhand" panose="02000000000000000000" pitchFamily="2" charset="0"/>
                </a:rPr>
                <a:t>WordPress</a:t>
              </a:r>
              <a:endParaRPr lang="en-US" sz="1400" dirty="0">
                <a:solidFill>
                  <a:srgbClr val="F65305"/>
                </a:solidFill>
                <a:latin typeface="Shrikhand" panose="02000000000000000000" pitchFamily="2" charset="0"/>
                <a:ea typeface="Inter SemiBold" panose="02000503000000020004" pitchFamily="2" charset="0"/>
                <a:cs typeface="Shrikhand" panose="02000000000000000000" pitchFamily="2" charset="0"/>
              </a:endParaRPr>
            </a:p>
          </p:txBody>
        </p:sp>
      </p:grpSp>
      <p:sp>
        <p:nvSpPr>
          <p:cNvPr id="4850" name="TextBox 4849">
            <a:extLst>
              <a:ext uri="{FF2B5EF4-FFF2-40B4-BE49-F238E27FC236}">
                <a16:creationId xmlns:a16="http://schemas.microsoft.com/office/drawing/2014/main" id="{0FBDB880-B07D-1BD9-190E-0A59BEE566ED}"/>
              </a:ext>
            </a:extLst>
          </p:cNvPr>
          <p:cNvSpPr txBox="1"/>
          <p:nvPr/>
        </p:nvSpPr>
        <p:spPr>
          <a:xfrm>
            <a:off x="1024458" y="513407"/>
            <a:ext cx="103076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4800" dirty="0">
                <a:solidFill>
                  <a:schemeClr val="bg1"/>
                </a:solidFill>
                <a:latin typeface="Shrikhand" panose="02000000000000000000" pitchFamily="2" charset="0"/>
                <a:cs typeface="Shrikhand" panose="02000000000000000000" pitchFamily="2" charset="0"/>
              </a:rPr>
              <a:t>Választott CMS keretrendszer,</a:t>
            </a:r>
          </a:p>
          <a:p>
            <a:pPr algn="ctr"/>
            <a:r>
              <a:rPr lang="hu-HU" sz="4800" dirty="0">
                <a:solidFill>
                  <a:schemeClr val="bg1"/>
                </a:solidFill>
                <a:latin typeface="Shrikhand" panose="02000000000000000000" pitchFamily="2" charset="0"/>
                <a:cs typeface="Shrikhand" panose="02000000000000000000" pitchFamily="2" charset="0"/>
              </a:rPr>
              <a:t> segédprogramok, eszközök</a:t>
            </a:r>
            <a:endParaRPr lang="en-IN" sz="4800" dirty="0">
              <a:solidFill>
                <a:schemeClr val="bg1"/>
              </a:solidFill>
              <a:latin typeface="Shrikhand" panose="02000000000000000000" pitchFamily="2" charset="0"/>
              <a:cs typeface="Shrikhan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63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47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47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47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47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8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46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46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46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46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47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47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47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47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46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46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47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47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8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8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8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48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8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8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8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48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D00805D-62B0-47E6-9BD6-B3064E564813}"/>
              </a:ext>
            </a:extLst>
          </p:cNvPr>
          <p:cNvSpPr txBox="1"/>
          <p:nvPr/>
        </p:nvSpPr>
        <p:spPr>
          <a:xfrm>
            <a:off x="4337341" y="2644170"/>
            <a:ext cx="35173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dirty="0">
                <a:solidFill>
                  <a:schemeClr val="bg1"/>
                </a:solidFill>
                <a:latin typeface="Shrikhand" panose="02000000000000000000" pitchFamily="2" charset="0"/>
                <a:cs typeface="Shrikhand" panose="02000000000000000000" pitchFamily="2" charset="0"/>
              </a:rPr>
              <a:t>Weboldal működése</a:t>
            </a:r>
            <a:endParaRPr lang="en-IN" sz="4800" dirty="0">
              <a:solidFill>
                <a:schemeClr val="bg1"/>
              </a:solidFill>
              <a:latin typeface="Shrikhand" panose="02000000000000000000" pitchFamily="2" charset="0"/>
              <a:cs typeface="Shrikhand" panose="02000000000000000000" pitchFamily="2" charset="0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BA1C6962-1021-B891-55BF-09C9A294A5CD}"/>
              </a:ext>
            </a:extLst>
          </p:cNvPr>
          <p:cNvSpPr txBox="1"/>
          <p:nvPr/>
        </p:nvSpPr>
        <p:spPr>
          <a:xfrm>
            <a:off x="105611" y="5473005"/>
            <a:ext cx="1847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u-HU" sz="2800" dirty="0">
              <a:solidFill>
                <a:schemeClr val="bg1"/>
              </a:solidFill>
              <a:latin typeface="Shrikhand" panose="02000000000000000000" pitchFamily="2" charset="0"/>
              <a:cs typeface="Shrikhand" panose="02000000000000000000" pitchFamily="2" charset="0"/>
            </a:endParaRPr>
          </a:p>
          <a:p>
            <a:endParaRPr lang="hu-HU" sz="2800" dirty="0">
              <a:solidFill>
                <a:schemeClr val="bg1"/>
              </a:solidFill>
              <a:latin typeface="Shrikhand" panose="02000000000000000000" pitchFamily="2" charset="0"/>
              <a:cs typeface="Shrikhand" panose="02000000000000000000" pitchFamily="2" charset="0"/>
            </a:endParaRPr>
          </a:p>
          <a:p>
            <a:endParaRPr lang="en-IN" sz="2800" dirty="0">
              <a:solidFill>
                <a:schemeClr val="bg1"/>
              </a:solidFill>
              <a:latin typeface="Shrikhand" panose="02000000000000000000" pitchFamily="2" charset="0"/>
              <a:cs typeface="Shrikhan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015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28767875-3914-24B0-93A5-124B34FD9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454"/>
            <a:ext cx="12192000" cy="531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3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1DACCE1D-3166-2356-BC4E-CAC75AF9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079"/>
            <a:ext cx="12192000" cy="528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47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FFAAA95D-5380-97F6-B0A2-57B9B3F1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417"/>
            <a:ext cx="12192000" cy="56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72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75134792-090C-186A-7F23-D75F2C325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49" y="0"/>
            <a:ext cx="8195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69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2355</TotalTime>
  <Words>142</Words>
  <Application>Microsoft Office PowerPoint</Application>
  <PresentationFormat>Szélesvásznú</PresentationFormat>
  <Paragraphs>40</Paragraphs>
  <Slides>12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Poppins</vt:lpstr>
      <vt:lpstr>Shrikhand</vt:lpstr>
      <vt:lpstr>Calibri</vt:lpstr>
      <vt:lpstr>Arial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Vivien Sarlai</cp:lastModifiedBy>
  <cp:revision>218</cp:revision>
  <dcterms:created xsi:type="dcterms:W3CDTF">2021-11-17T09:33:18Z</dcterms:created>
  <dcterms:modified xsi:type="dcterms:W3CDTF">2024-04-06T17:00:02Z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11183727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S10.2.0</vt:lpwstr>
  </property>
</Properties>
</file>